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51" r:id="rId4"/>
    <p:sldId id="522" r:id="rId5"/>
    <p:sldId id="312" r:id="rId6"/>
    <p:sldId id="293" r:id="rId7"/>
    <p:sldId id="525" r:id="rId8"/>
    <p:sldId id="527" r:id="rId9"/>
    <p:sldId id="376" r:id="rId10"/>
    <p:sldId id="517" r:id="rId11"/>
    <p:sldId id="516" r:id="rId12"/>
    <p:sldId id="354" r:id="rId13"/>
    <p:sldId id="524" r:id="rId14"/>
    <p:sldId id="521" r:id="rId15"/>
    <p:sldId id="528" r:id="rId16"/>
    <p:sldId id="529" r:id="rId17"/>
    <p:sldId id="348" r:id="rId18"/>
    <p:sldId id="52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4"/>
    <p:restoredTop sz="94562"/>
  </p:normalViewPr>
  <p:slideViewPr>
    <p:cSldViewPr snapToGrid="0" snapToObjects="1">
      <p:cViewPr varScale="1">
        <p:scale>
          <a:sx n="68" d="100"/>
          <a:sy n="68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0D0AD-03BD-4EC2-A68E-CF0426760AD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2B5C06-3FF8-4815-A128-1E549D34FC2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Particularidades da APS e implicações para o diagnóstico</a:t>
          </a:r>
          <a:endParaRPr lang="en-US" dirty="0"/>
        </a:p>
      </dgm:t>
    </dgm:pt>
    <dgm:pt modelId="{FFA817D3-786C-495D-89B7-481F5A9306FB}" type="parTrans" cxnId="{03A0EC41-7537-43CF-BACE-320CB895ACEB}">
      <dgm:prSet/>
      <dgm:spPr/>
      <dgm:t>
        <a:bodyPr/>
        <a:lstStyle/>
        <a:p>
          <a:endParaRPr lang="en-US" sz="2400"/>
        </a:p>
      </dgm:t>
    </dgm:pt>
    <dgm:pt modelId="{2855C989-E88B-4BD6-B1E8-0B9F0FA00805}" type="sibTrans" cxnId="{03A0EC41-7537-43CF-BACE-320CB895ACEB}">
      <dgm:prSet/>
      <dgm:spPr/>
      <dgm:t>
        <a:bodyPr/>
        <a:lstStyle/>
        <a:p>
          <a:endParaRPr lang="en-US"/>
        </a:p>
      </dgm:t>
    </dgm:pt>
    <dgm:pt modelId="{427737CB-EC08-450A-94E5-8A339ADC136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Dados sobre erros diagnósticos na APS</a:t>
          </a:r>
          <a:endParaRPr lang="en-US" dirty="0"/>
        </a:p>
      </dgm:t>
    </dgm:pt>
    <dgm:pt modelId="{F44EBC4F-BC4E-4161-A99E-53E183C4E396}" type="parTrans" cxnId="{1AAC14BB-0044-4ED7-8E63-1103D20A61AD}">
      <dgm:prSet/>
      <dgm:spPr/>
      <dgm:t>
        <a:bodyPr/>
        <a:lstStyle/>
        <a:p>
          <a:endParaRPr lang="en-US" sz="2400"/>
        </a:p>
      </dgm:t>
    </dgm:pt>
    <dgm:pt modelId="{27F399C6-ACEE-4D3F-B93E-A9FBBC0B2460}" type="sibTrans" cxnId="{1AAC14BB-0044-4ED7-8E63-1103D20A61AD}">
      <dgm:prSet/>
      <dgm:spPr/>
      <dgm:t>
        <a:bodyPr/>
        <a:lstStyle/>
        <a:p>
          <a:endParaRPr lang="en-US"/>
        </a:p>
      </dgm:t>
    </dgm:pt>
    <dgm:pt modelId="{41AA3443-14A4-4DA9-98C1-359C36F7748D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Estratégias de melhoria </a:t>
          </a:r>
          <a:endParaRPr lang="en-US" dirty="0"/>
        </a:p>
      </dgm:t>
    </dgm:pt>
    <dgm:pt modelId="{5F6A0C92-5784-4674-8B7D-9E0BCD21CB1D}" type="parTrans" cxnId="{EEF4E48D-A836-4BB8-8E36-81E4F68238AC}">
      <dgm:prSet/>
      <dgm:spPr/>
      <dgm:t>
        <a:bodyPr/>
        <a:lstStyle/>
        <a:p>
          <a:endParaRPr lang="en-US" sz="2400"/>
        </a:p>
      </dgm:t>
    </dgm:pt>
    <dgm:pt modelId="{2D417785-263C-48A8-9B85-9430CBF21B8C}" type="sibTrans" cxnId="{EEF4E48D-A836-4BB8-8E36-81E4F68238AC}">
      <dgm:prSet/>
      <dgm:spPr/>
      <dgm:t>
        <a:bodyPr/>
        <a:lstStyle/>
        <a:p>
          <a:endParaRPr lang="en-US"/>
        </a:p>
      </dgm:t>
    </dgm:pt>
    <dgm:pt modelId="{C4D6FDB0-252F-44A5-B915-C9FD05ADCC5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 APS brasileira</a:t>
          </a:r>
          <a:endParaRPr lang="en-US" dirty="0"/>
        </a:p>
      </dgm:t>
    </dgm:pt>
    <dgm:pt modelId="{69BA4965-9A1A-4932-8612-0EFF960DFCDD}" type="sibTrans" cxnId="{6A36F7E0-CBC7-488E-AD4C-40E89F19443A}">
      <dgm:prSet/>
      <dgm:spPr/>
      <dgm:t>
        <a:bodyPr/>
        <a:lstStyle/>
        <a:p>
          <a:endParaRPr lang="en-US"/>
        </a:p>
      </dgm:t>
    </dgm:pt>
    <dgm:pt modelId="{8BB6DE7B-D643-422F-8C1E-B4DFAB4D5DC2}" type="parTrans" cxnId="{6A36F7E0-CBC7-488E-AD4C-40E89F19443A}">
      <dgm:prSet/>
      <dgm:spPr/>
      <dgm:t>
        <a:bodyPr/>
        <a:lstStyle/>
        <a:p>
          <a:endParaRPr lang="en-US" sz="2400"/>
        </a:p>
      </dgm:t>
    </dgm:pt>
    <dgm:pt modelId="{30B39641-8D32-EC45-924E-06F29F415A22}" type="pres">
      <dgm:prSet presAssocID="{DD30D0AD-03BD-4EC2-A68E-CF0426760AD9}" presName="outerComposite" presStyleCnt="0">
        <dgm:presLayoutVars>
          <dgm:chMax val="5"/>
          <dgm:dir/>
          <dgm:resizeHandles val="exact"/>
        </dgm:presLayoutVars>
      </dgm:prSet>
      <dgm:spPr/>
    </dgm:pt>
    <dgm:pt modelId="{EDC17C5D-A660-C74B-84E6-65494B8D59EB}" type="pres">
      <dgm:prSet presAssocID="{DD30D0AD-03BD-4EC2-A68E-CF0426760AD9}" presName="dummyMaxCanvas" presStyleCnt="0">
        <dgm:presLayoutVars/>
      </dgm:prSet>
      <dgm:spPr/>
    </dgm:pt>
    <dgm:pt modelId="{5D9FA1C8-CA5A-824F-9448-655BC9D71593}" type="pres">
      <dgm:prSet presAssocID="{DD30D0AD-03BD-4EC2-A68E-CF0426760AD9}" presName="FourNodes_1" presStyleLbl="node1" presStyleIdx="0" presStyleCnt="4">
        <dgm:presLayoutVars>
          <dgm:bulletEnabled val="1"/>
        </dgm:presLayoutVars>
      </dgm:prSet>
      <dgm:spPr/>
    </dgm:pt>
    <dgm:pt modelId="{21473A17-536D-3341-B75A-7130E21F1764}" type="pres">
      <dgm:prSet presAssocID="{DD30D0AD-03BD-4EC2-A68E-CF0426760AD9}" presName="FourNodes_2" presStyleLbl="node1" presStyleIdx="1" presStyleCnt="4">
        <dgm:presLayoutVars>
          <dgm:bulletEnabled val="1"/>
        </dgm:presLayoutVars>
      </dgm:prSet>
      <dgm:spPr/>
    </dgm:pt>
    <dgm:pt modelId="{1AE0B85A-D627-4743-9327-D4AC1B550BFB}" type="pres">
      <dgm:prSet presAssocID="{DD30D0AD-03BD-4EC2-A68E-CF0426760AD9}" presName="FourNodes_3" presStyleLbl="node1" presStyleIdx="2" presStyleCnt="4">
        <dgm:presLayoutVars>
          <dgm:bulletEnabled val="1"/>
        </dgm:presLayoutVars>
      </dgm:prSet>
      <dgm:spPr/>
    </dgm:pt>
    <dgm:pt modelId="{BB5DD3E9-226F-C64D-99D1-B3A0823AF089}" type="pres">
      <dgm:prSet presAssocID="{DD30D0AD-03BD-4EC2-A68E-CF0426760AD9}" presName="FourNodes_4" presStyleLbl="node1" presStyleIdx="3" presStyleCnt="4">
        <dgm:presLayoutVars>
          <dgm:bulletEnabled val="1"/>
        </dgm:presLayoutVars>
      </dgm:prSet>
      <dgm:spPr/>
    </dgm:pt>
    <dgm:pt modelId="{1303290B-8BC5-2845-ADB0-D3B3DD58FFD9}" type="pres">
      <dgm:prSet presAssocID="{DD30D0AD-03BD-4EC2-A68E-CF0426760AD9}" presName="FourConn_1-2" presStyleLbl="fgAccFollowNode1" presStyleIdx="0" presStyleCnt="3">
        <dgm:presLayoutVars>
          <dgm:bulletEnabled val="1"/>
        </dgm:presLayoutVars>
      </dgm:prSet>
      <dgm:spPr/>
    </dgm:pt>
    <dgm:pt modelId="{B74C1639-AB76-B048-8FDE-59E404655018}" type="pres">
      <dgm:prSet presAssocID="{DD30D0AD-03BD-4EC2-A68E-CF0426760AD9}" presName="FourConn_2-3" presStyleLbl="fgAccFollowNode1" presStyleIdx="1" presStyleCnt="3">
        <dgm:presLayoutVars>
          <dgm:bulletEnabled val="1"/>
        </dgm:presLayoutVars>
      </dgm:prSet>
      <dgm:spPr/>
    </dgm:pt>
    <dgm:pt modelId="{72F5ED74-5354-2A40-9CA1-F73F1313A8AD}" type="pres">
      <dgm:prSet presAssocID="{DD30D0AD-03BD-4EC2-A68E-CF0426760AD9}" presName="FourConn_3-4" presStyleLbl="fgAccFollowNode1" presStyleIdx="2" presStyleCnt="3">
        <dgm:presLayoutVars>
          <dgm:bulletEnabled val="1"/>
        </dgm:presLayoutVars>
      </dgm:prSet>
      <dgm:spPr/>
    </dgm:pt>
    <dgm:pt modelId="{B524F653-1FF2-4B45-BF0D-F9C21BB33D5C}" type="pres">
      <dgm:prSet presAssocID="{DD30D0AD-03BD-4EC2-A68E-CF0426760AD9}" presName="FourNodes_1_text" presStyleLbl="node1" presStyleIdx="3" presStyleCnt="4">
        <dgm:presLayoutVars>
          <dgm:bulletEnabled val="1"/>
        </dgm:presLayoutVars>
      </dgm:prSet>
      <dgm:spPr/>
    </dgm:pt>
    <dgm:pt modelId="{8F4FCD59-7CF2-7645-9E61-A96B1F922EF1}" type="pres">
      <dgm:prSet presAssocID="{DD30D0AD-03BD-4EC2-A68E-CF0426760AD9}" presName="FourNodes_2_text" presStyleLbl="node1" presStyleIdx="3" presStyleCnt="4">
        <dgm:presLayoutVars>
          <dgm:bulletEnabled val="1"/>
        </dgm:presLayoutVars>
      </dgm:prSet>
      <dgm:spPr/>
    </dgm:pt>
    <dgm:pt modelId="{FCF11337-3BE1-7C4F-AB04-4C93DB16FF52}" type="pres">
      <dgm:prSet presAssocID="{DD30D0AD-03BD-4EC2-A68E-CF0426760AD9}" presName="FourNodes_3_text" presStyleLbl="node1" presStyleIdx="3" presStyleCnt="4">
        <dgm:presLayoutVars>
          <dgm:bulletEnabled val="1"/>
        </dgm:presLayoutVars>
      </dgm:prSet>
      <dgm:spPr/>
    </dgm:pt>
    <dgm:pt modelId="{A276D6D2-E3B9-4E47-8F2F-5D7BDF87BC11}" type="pres">
      <dgm:prSet presAssocID="{DD30D0AD-03BD-4EC2-A68E-CF0426760AD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179EE05-EDC8-2A45-B0D9-F0C6ADEE21A2}" type="presOf" srcId="{C4D6FDB0-252F-44A5-B915-C9FD05ADCC57}" destId="{8F4FCD59-7CF2-7645-9E61-A96B1F922EF1}" srcOrd="1" destOrd="0" presId="urn:microsoft.com/office/officeart/2005/8/layout/vProcess5"/>
    <dgm:cxn modelId="{AEC72D07-9735-EB4B-80CD-B316977A8FF8}" type="presOf" srcId="{69BA4965-9A1A-4932-8612-0EFF960DFCDD}" destId="{B74C1639-AB76-B048-8FDE-59E404655018}" srcOrd="0" destOrd="0" presId="urn:microsoft.com/office/officeart/2005/8/layout/vProcess5"/>
    <dgm:cxn modelId="{7C0E4F21-3679-EE40-8875-821D24D38B44}" type="presOf" srcId="{41AA3443-14A4-4DA9-98C1-359C36F7748D}" destId="{BB5DD3E9-226F-C64D-99D1-B3A0823AF089}" srcOrd="0" destOrd="0" presId="urn:microsoft.com/office/officeart/2005/8/layout/vProcess5"/>
    <dgm:cxn modelId="{03A0EC41-7537-43CF-BACE-320CB895ACEB}" srcId="{DD30D0AD-03BD-4EC2-A68E-CF0426760AD9}" destId="{BC2B5C06-3FF8-4815-A128-1E549D34FC2F}" srcOrd="0" destOrd="0" parTransId="{FFA817D3-786C-495D-89B7-481F5A9306FB}" sibTransId="{2855C989-E88B-4BD6-B1E8-0B9F0FA00805}"/>
    <dgm:cxn modelId="{0FA10266-0FDC-7643-AE14-F4A03F6153E3}" type="presOf" srcId="{427737CB-EC08-450A-94E5-8A339ADC1364}" destId="{1AE0B85A-D627-4743-9327-D4AC1B550BFB}" srcOrd="0" destOrd="0" presId="urn:microsoft.com/office/officeart/2005/8/layout/vProcess5"/>
    <dgm:cxn modelId="{5017B14C-F69A-3C4B-B609-A18AA6F1F363}" type="presOf" srcId="{427737CB-EC08-450A-94E5-8A339ADC1364}" destId="{FCF11337-3BE1-7C4F-AB04-4C93DB16FF52}" srcOrd="1" destOrd="0" presId="urn:microsoft.com/office/officeart/2005/8/layout/vProcess5"/>
    <dgm:cxn modelId="{073C7A4F-7C36-4441-8A4F-7C3DA584B015}" type="presOf" srcId="{27F399C6-ACEE-4D3F-B93E-A9FBBC0B2460}" destId="{72F5ED74-5354-2A40-9CA1-F73F1313A8AD}" srcOrd="0" destOrd="0" presId="urn:microsoft.com/office/officeart/2005/8/layout/vProcess5"/>
    <dgm:cxn modelId="{A3098983-F4CE-5645-8E49-369C8A3BE5D3}" type="presOf" srcId="{DD30D0AD-03BD-4EC2-A68E-CF0426760AD9}" destId="{30B39641-8D32-EC45-924E-06F29F415A22}" srcOrd="0" destOrd="0" presId="urn:microsoft.com/office/officeart/2005/8/layout/vProcess5"/>
    <dgm:cxn modelId="{EEF4E48D-A836-4BB8-8E36-81E4F68238AC}" srcId="{DD30D0AD-03BD-4EC2-A68E-CF0426760AD9}" destId="{41AA3443-14A4-4DA9-98C1-359C36F7748D}" srcOrd="3" destOrd="0" parTransId="{5F6A0C92-5784-4674-8B7D-9E0BCD21CB1D}" sibTransId="{2D417785-263C-48A8-9B85-9430CBF21B8C}"/>
    <dgm:cxn modelId="{4751DA99-B094-094E-B0C1-C1FDB4229D53}" type="presOf" srcId="{BC2B5C06-3FF8-4815-A128-1E549D34FC2F}" destId="{5D9FA1C8-CA5A-824F-9448-655BC9D71593}" srcOrd="0" destOrd="0" presId="urn:microsoft.com/office/officeart/2005/8/layout/vProcess5"/>
    <dgm:cxn modelId="{854CB69E-B0E9-D94E-9889-5F61886E4AC8}" type="presOf" srcId="{BC2B5C06-3FF8-4815-A128-1E549D34FC2F}" destId="{B524F653-1FF2-4B45-BF0D-F9C21BB33D5C}" srcOrd="1" destOrd="0" presId="urn:microsoft.com/office/officeart/2005/8/layout/vProcess5"/>
    <dgm:cxn modelId="{E71EACB1-DA43-864F-9BEC-528756F9E669}" type="presOf" srcId="{2855C989-E88B-4BD6-B1E8-0B9F0FA00805}" destId="{1303290B-8BC5-2845-ADB0-D3B3DD58FFD9}" srcOrd="0" destOrd="0" presId="urn:microsoft.com/office/officeart/2005/8/layout/vProcess5"/>
    <dgm:cxn modelId="{1AAC14BB-0044-4ED7-8E63-1103D20A61AD}" srcId="{DD30D0AD-03BD-4EC2-A68E-CF0426760AD9}" destId="{427737CB-EC08-450A-94E5-8A339ADC1364}" srcOrd="2" destOrd="0" parTransId="{F44EBC4F-BC4E-4161-A99E-53E183C4E396}" sibTransId="{27F399C6-ACEE-4D3F-B93E-A9FBBC0B2460}"/>
    <dgm:cxn modelId="{2E18DBC8-38EB-3640-AF14-881F19D9E585}" type="presOf" srcId="{C4D6FDB0-252F-44A5-B915-C9FD05ADCC57}" destId="{21473A17-536D-3341-B75A-7130E21F1764}" srcOrd="0" destOrd="0" presId="urn:microsoft.com/office/officeart/2005/8/layout/vProcess5"/>
    <dgm:cxn modelId="{F8362CCE-8582-DD46-9AD2-56D896D11435}" type="presOf" srcId="{41AA3443-14A4-4DA9-98C1-359C36F7748D}" destId="{A276D6D2-E3B9-4E47-8F2F-5D7BDF87BC11}" srcOrd="1" destOrd="0" presId="urn:microsoft.com/office/officeart/2005/8/layout/vProcess5"/>
    <dgm:cxn modelId="{6A36F7E0-CBC7-488E-AD4C-40E89F19443A}" srcId="{DD30D0AD-03BD-4EC2-A68E-CF0426760AD9}" destId="{C4D6FDB0-252F-44A5-B915-C9FD05ADCC57}" srcOrd="1" destOrd="0" parTransId="{8BB6DE7B-D643-422F-8C1E-B4DFAB4D5DC2}" sibTransId="{69BA4965-9A1A-4932-8612-0EFF960DFCDD}"/>
    <dgm:cxn modelId="{056B70F7-5A17-9B4B-B6D3-E7CC0C886837}" type="presParOf" srcId="{30B39641-8D32-EC45-924E-06F29F415A22}" destId="{EDC17C5D-A660-C74B-84E6-65494B8D59EB}" srcOrd="0" destOrd="0" presId="urn:microsoft.com/office/officeart/2005/8/layout/vProcess5"/>
    <dgm:cxn modelId="{0B88305D-ACAF-1D41-BC1A-245BFB586D6F}" type="presParOf" srcId="{30B39641-8D32-EC45-924E-06F29F415A22}" destId="{5D9FA1C8-CA5A-824F-9448-655BC9D71593}" srcOrd="1" destOrd="0" presId="urn:microsoft.com/office/officeart/2005/8/layout/vProcess5"/>
    <dgm:cxn modelId="{38E385B7-E290-FC41-ADE0-1A46476E76B9}" type="presParOf" srcId="{30B39641-8D32-EC45-924E-06F29F415A22}" destId="{21473A17-536D-3341-B75A-7130E21F1764}" srcOrd="2" destOrd="0" presId="urn:microsoft.com/office/officeart/2005/8/layout/vProcess5"/>
    <dgm:cxn modelId="{838DDC2B-DCB9-5748-8D29-E4594E764C77}" type="presParOf" srcId="{30B39641-8D32-EC45-924E-06F29F415A22}" destId="{1AE0B85A-D627-4743-9327-D4AC1B550BFB}" srcOrd="3" destOrd="0" presId="urn:microsoft.com/office/officeart/2005/8/layout/vProcess5"/>
    <dgm:cxn modelId="{0EAF192A-DE34-B84E-8B11-32F751B5E0EB}" type="presParOf" srcId="{30B39641-8D32-EC45-924E-06F29F415A22}" destId="{BB5DD3E9-226F-C64D-99D1-B3A0823AF089}" srcOrd="4" destOrd="0" presId="urn:microsoft.com/office/officeart/2005/8/layout/vProcess5"/>
    <dgm:cxn modelId="{635F43C6-E5FE-E44E-A79B-BC7F094C1605}" type="presParOf" srcId="{30B39641-8D32-EC45-924E-06F29F415A22}" destId="{1303290B-8BC5-2845-ADB0-D3B3DD58FFD9}" srcOrd="5" destOrd="0" presId="urn:microsoft.com/office/officeart/2005/8/layout/vProcess5"/>
    <dgm:cxn modelId="{E2CC66A6-4FCB-494B-954D-9CEAE9A57950}" type="presParOf" srcId="{30B39641-8D32-EC45-924E-06F29F415A22}" destId="{B74C1639-AB76-B048-8FDE-59E404655018}" srcOrd="6" destOrd="0" presId="urn:microsoft.com/office/officeart/2005/8/layout/vProcess5"/>
    <dgm:cxn modelId="{E68B7D22-4ADD-2F45-B544-3306E3D6A5CF}" type="presParOf" srcId="{30B39641-8D32-EC45-924E-06F29F415A22}" destId="{72F5ED74-5354-2A40-9CA1-F73F1313A8AD}" srcOrd="7" destOrd="0" presId="urn:microsoft.com/office/officeart/2005/8/layout/vProcess5"/>
    <dgm:cxn modelId="{8DD6BF58-14AB-F04E-979C-E619B7AA9349}" type="presParOf" srcId="{30B39641-8D32-EC45-924E-06F29F415A22}" destId="{B524F653-1FF2-4B45-BF0D-F9C21BB33D5C}" srcOrd="8" destOrd="0" presId="urn:microsoft.com/office/officeart/2005/8/layout/vProcess5"/>
    <dgm:cxn modelId="{52945EC4-9D84-2740-92F0-DFBBC68C08FF}" type="presParOf" srcId="{30B39641-8D32-EC45-924E-06F29F415A22}" destId="{8F4FCD59-7CF2-7645-9E61-A96B1F922EF1}" srcOrd="9" destOrd="0" presId="urn:microsoft.com/office/officeart/2005/8/layout/vProcess5"/>
    <dgm:cxn modelId="{3989D386-54D0-EA41-9B52-FB5328FFF444}" type="presParOf" srcId="{30B39641-8D32-EC45-924E-06F29F415A22}" destId="{FCF11337-3BE1-7C4F-AB04-4C93DB16FF52}" srcOrd="10" destOrd="0" presId="urn:microsoft.com/office/officeart/2005/8/layout/vProcess5"/>
    <dgm:cxn modelId="{86377B70-D2ED-0F4C-841E-065F7786137F}" type="presParOf" srcId="{30B39641-8D32-EC45-924E-06F29F415A22}" destId="{A276D6D2-E3B9-4E47-8F2F-5D7BDF87BC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111AB-D2FE-4157-AD60-4F5C75100C7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B7F591-406C-44CB-A294-0377551C3122}">
      <dgm:prSet/>
      <dgm:spPr/>
      <dgm:t>
        <a:bodyPr/>
        <a:lstStyle/>
        <a:p>
          <a:r>
            <a:rPr lang="pt-BR" dirty="0"/>
            <a:t>Comunicação na consulta</a:t>
          </a:r>
          <a:endParaRPr lang="en-US" dirty="0"/>
        </a:p>
      </dgm:t>
    </dgm:pt>
    <dgm:pt modelId="{EC854D34-8316-43C8-88F7-3BD3EBCFEC68}" type="parTrans" cxnId="{1B66E3F1-5D48-4F00-B620-FEC81FA4DDD0}">
      <dgm:prSet/>
      <dgm:spPr/>
      <dgm:t>
        <a:bodyPr/>
        <a:lstStyle/>
        <a:p>
          <a:endParaRPr lang="en-US"/>
        </a:p>
      </dgm:t>
    </dgm:pt>
    <dgm:pt modelId="{B5050E87-83DD-4A7A-A7DC-F4EAB4E17C0F}" type="sibTrans" cxnId="{1B66E3F1-5D48-4F00-B620-FEC81FA4DD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9C9009-356D-497C-A41F-628B4F746C4E}">
      <dgm:prSet/>
      <dgm:spPr/>
      <dgm:t>
        <a:bodyPr/>
        <a:lstStyle/>
        <a:p>
          <a:r>
            <a:rPr lang="pt-BR"/>
            <a:t>Interpretação de um teste diagnóstico</a:t>
          </a:r>
          <a:endParaRPr lang="en-US"/>
        </a:p>
      </dgm:t>
    </dgm:pt>
    <dgm:pt modelId="{2EDB7B69-E2AF-42BF-9E30-DFBAD82A9F21}" type="parTrans" cxnId="{A3BD2B37-8B42-48F6-A10C-99CF3E88E5DA}">
      <dgm:prSet/>
      <dgm:spPr/>
      <dgm:t>
        <a:bodyPr/>
        <a:lstStyle/>
        <a:p>
          <a:endParaRPr lang="en-US"/>
        </a:p>
      </dgm:t>
    </dgm:pt>
    <dgm:pt modelId="{AAB77B35-2D61-49F5-909C-865E5D0FAF0C}" type="sibTrans" cxnId="{A3BD2B37-8B42-48F6-A10C-99CF3E88E5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B704AD-92F9-4B53-8234-4C0A7E0BE97A}">
      <dgm:prSet/>
      <dgm:spPr/>
      <dgm:t>
        <a:bodyPr/>
        <a:lstStyle/>
        <a:p>
          <a:r>
            <a:rPr lang="pt-BR"/>
            <a:t>Seguimento (resultados de exames, referências)</a:t>
          </a:r>
          <a:endParaRPr lang="en-US"/>
        </a:p>
      </dgm:t>
    </dgm:pt>
    <dgm:pt modelId="{8BB216BC-0FEF-44B9-BE94-A76A9C33A1B2}" type="parTrans" cxnId="{3D534EF3-5F8E-4974-AFB7-B36E5490C385}">
      <dgm:prSet/>
      <dgm:spPr/>
      <dgm:t>
        <a:bodyPr/>
        <a:lstStyle/>
        <a:p>
          <a:endParaRPr lang="en-US"/>
        </a:p>
      </dgm:t>
    </dgm:pt>
    <dgm:pt modelId="{8A859246-EBD5-462B-8857-3E95E8FCF65C}" type="sibTrans" cxnId="{3D534EF3-5F8E-4974-AFB7-B36E5490C3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E90250-E5B5-4958-9AD2-004378F2A15F}">
      <dgm:prSet/>
      <dgm:spPr/>
      <dgm:t>
        <a:bodyPr/>
        <a:lstStyle/>
        <a:p>
          <a:r>
            <a:rPr lang="pt-BR"/>
            <a:t>Comunicação com outros serviços</a:t>
          </a:r>
          <a:endParaRPr lang="en-US"/>
        </a:p>
      </dgm:t>
    </dgm:pt>
    <dgm:pt modelId="{75945FFE-2164-49CE-B4E3-C6DC3475458A}" type="parTrans" cxnId="{99D98B98-F8D7-4D1F-B6CF-65232A073763}">
      <dgm:prSet/>
      <dgm:spPr/>
      <dgm:t>
        <a:bodyPr/>
        <a:lstStyle/>
        <a:p>
          <a:endParaRPr lang="en-US"/>
        </a:p>
      </dgm:t>
    </dgm:pt>
    <dgm:pt modelId="{02347866-C711-4A7C-824B-DF5E99B49449}" type="sibTrans" cxnId="{99D98B98-F8D7-4D1F-B6CF-65232A07376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B93682-48F1-444B-9F96-A2F1A0C68A9E}">
      <dgm:prSet/>
      <dgm:spPr/>
      <dgm:t>
        <a:bodyPr/>
        <a:lstStyle/>
        <a:p>
          <a:r>
            <a:rPr lang="pt-BR"/>
            <a:t>Comportamentos do paciente</a:t>
          </a:r>
          <a:endParaRPr lang="en-US"/>
        </a:p>
      </dgm:t>
    </dgm:pt>
    <dgm:pt modelId="{7207D30C-B91C-4806-9D0D-5C79A51937A5}" type="parTrans" cxnId="{15742439-04E4-4E81-B628-AA079ACECA4D}">
      <dgm:prSet/>
      <dgm:spPr/>
      <dgm:t>
        <a:bodyPr/>
        <a:lstStyle/>
        <a:p>
          <a:endParaRPr lang="en-US"/>
        </a:p>
      </dgm:t>
    </dgm:pt>
    <dgm:pt modelId="{216D049C-2220-4B26-9619-35559A311C40}" type="sibTrans" cxnId="{15742439-04E4-4E81-B628-AA079ACECA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D68F83-E4F1-9343-BDCE-4A66360A4F2B}">
      <dgm:prSet/>
      <dgm:spPr/>
      <dgm:t>
        <a:bodyPr/>
        <a:lstStyle/>
        <a:p>
          <a:r>
            <a:rPr lang="pt-BR"/>
            <a:t>Processo de gestão</a:t>
          </a:r>
        </a:p>
      </dgm:t>
    </dgm:pt>
    <dgm:pt modelId="{6B939D1F-8552-2041-9E8E-D101322AECE8}" type="parTrans" cxnId="{36A7920B-20DC-9046-BD64-21C80517F080}">
      <dgm:prSet/>
      <dgm:spPr/>
      <dgm:t>
        <a:bodyPr/>
        <a:lstStyle/>
        <a:p>
          <a:endParaRPr lang="pt-BR"/>
        </a:p>
      </dgm:t>
    </dgm:pt>
    <dgm:pt modelId="{798F294E-0AD5-324E-8125-FBA19588D190}" type="sibTrans" cxnId="{36A7920B-20DC-9046-BD64-21C80517F080}">
      <dgm:prSet/>
      <dgm:spPr/>
      <dgm:t>
        <a:bodyPr/>
        <a:lstStyle/>
        <a:p>
          <a:endParaRPr lang="pt-BR"/>
        </a:p>
      </dgm:t>
    </dgm:pt>
    <dgm:pt modelId="{5CCF650D-159D-1F49-96B5-1C019B5840CE}" type="pres">
      <dgm:prSet presAssocID="{6D1111AB-D2FE-4157-AD60-4F5C75100C7B}" presName="diagram" presStyleCnt="0">
        <dgm:presLayoutVars>
          <dgm:dir/>
          <dgm:resizeHandles val="exact"/>
        </dgm:presLayoutVars>
      </dgm:prSet>
      <dgm:spPr/>
    </dgm:pt>
    <dgm:pt modelId="{0CE5BEB2-96AA-6A4F-82CE-042611968D09}" type="pres">
      <dgm:prSet presAssocID="{23B7F591-406C-44CB-A294-0377551C3122}" presName="node" presStyleLbl="node1" presStyleIdx="0" presStyleCnt="6">
        <dgm:presLayoutVars>
          <dgm:bulletEnabled val="1"/>
        </dgm:presLayoutVars>
      </dgm:prSet>
      <dgm:spPr/>
    </dgm:pt>
    <dgm:pt modelId="{5F26F52A-DD72-174E-B37C-9DF1D41DA272}" type="pres">
      <dgm:prSet presAssocID="{B5050E87-83DD-4A7A-A7DC-F4EAB4E17C0F}" presName="sibTrans" presStyleCnt="0"/>
      <dgm:spPr/>
    </dgm:pt>
    <dgm:pt modelId="{C2F62C6F-427A-EC45-A013-B524D4C4FF0C}" type="pres">
      <dgm:prSet presAssocID="{8AB704AD-92F9-4B53-8234-4C0A7E0BE97A}" presName="node" presStyleLbl="node1" presStyleIdx="1" presStyleCnt="6">
        <dgm:presLayoutVars>
          <dgm:bulletEnabled val="1"/>
        </dgm:presLayoutVars>
      </dgm:prSet>
      <dgm:spPr/>
    </dgm:pt>
    <dgm:pt modelId="{F04CFDE9-EF74-9841-BE95-FC610E4EEA10}" type="pres">
      <dgm:prSet presAssocID="{8A859246-EBD5-462B-8857-3E95E8FCF65C}" presName="sibTrans" presStyleCnt="0"/>
      <dgm:spPr/>
    </dgm:pt>
    <dgm:pt modelId="{A96B260F-A2D9-EB4C-A733-EF8F0994AB9E}" type="pres">
      <dgm:prSet presAssocID="{BEB93682-48F1-444B-9F96-A2F1A0C68A9E}" presName="node" presStyleLbl="node1" presStyleIdx="2" presStyleCnt="6">
        <dgm:presLayoutVars>
          <dgm:bulletEnabled val="1"/>
        </dgm:presLayoutVars>
      </dgm:prSet>
      <dgm:spPr/>
    </dgm:pt>
    <dgm:pt modelId="{014A19CA-C9CC-A34F-B123-4DE24760F966}" type="pres">
      <dgm:prSet presAssocID="{216D049C-2220-4B26-9619-35559A311C40}" presName="sibTrans" presStyleCnt="0"/>
      <dgm:spPr/>
    </dgm:pt>
    <dgm:pt modelId="{8429773A-E974-EB40-B9CE-7E8717FD5242}" type="pres">
      <dgm:prSet presAssocID="{5FE90250-E5B5-4958-9AD2-004378F2A15F}" presName="node" presStyleLbl="node1" presStyleIdx="3" presStyleCnt="6">
        <dgm:presLayoutVars>
          <dgm:bulletEnabled val="1"/>
        </dgm:presLayoutVars>
      </dgm:prSet>
      <dgm:spPr/>
    </dgm:pt>
    <dgm:pt modelId="{8944751D-5635-0A4B-B25D-FF65FE0A6409}" type="pres">
      <dgm:prSet presAssocID="{02347866-C711-4A7C-824B-DF5E99B49449}" presName="sibTrans" presStyleCnt="0"/>
      <dgm:spPr/>
    </dgm:pt>
    <dgm:pt modelId="{785B8D84-C3C3-0641-8698-FBC6465B963B}" type="pres">
      <dgm:prSet presAssocID="{349C9009-356D-497C-A41F-628B4F746C4E}" presName="node" presStyleLbl="node1" presStyleIdx="4" presStyleCnt="6">
        <dgm:presLayoutVars>
          <dgm:bulletEnabled val="1"/>
        </dgm:presLayoutVars>
      </dgm:prSet>
      <dgm:spPr/>
    </dgm:pt>
    <dgm:pt modelId="{A0570A7F-519C-1240-B7F5-317A344C1E88}" type="pres">
      <dgm:prSet presAssocID="{AAB77B35-2D61-49F5-909C-865E5D0FAF0C}" presName="sibTrans" presStyleCnt="0"/>
      <dgm:spPr/>
    </dgm:pt>
    <dgm:pt modelId="{4E670F73-5A12-0249-8508-AB5EC570F3F2}" type="pres">
      <dgm:prSet presAssocID="{5FD68F83-E4F1-9343-BDCE-4A66360A4F2B}" presName="node" presStyleLbl="node1" presStyleIdx="5" presStyleCnt="6">
        <dgm:presLayoutVars>
          <dgm:bulletEnabled val="1"/>
        </dgm:presLayoutVars>
      </dgm:prSet>
      <dgm:spPr/>
    </dgm:pt>
  </dgm:ptLst>
  <dgm:cxnLst>
    <dgm:cxn modelId="{36A7920B-20DC-9046-BD64-21C80517F080}" srcId="{6D1111AB-D2FE-4157-AD60-4F5C75100C7B}" destId="{5FD68F83-E4F1-9343-BDCE-4A66360A4F2B}" srcOrd="5" destOrd="0" parTransId="{6B939D1F-8552-2041-9E8E-D101322AECE8}" sibTransId="{798F294E-0AD5-324E-8125-FBA19588D190}"/>
    <dgm:cxn modelId="{4A30CA17-4C2A-9340-BC41-C3CE9FB5E35E}" type="presOf" srcId="{5FE90250-E5B5-4958-9AD2-004378F2A15F}" destId="{8429773A-E974-EB40-B9CE-7E8717FD5242}" srcOrd="0" destOrd="0" presId="urn:microsoft.com/office/officeart/2005/8/layout/default"/>
    <dgm:cxn modelId="{55332F1E-7413-7E4F-90D3-164D22457D24}" type="presOf" srcId="{349C9009-356D-497C-A41F-628B4F746C4E}" destId="{785B8D84-C3C3-0641-8698-FBC6465B963B}" srcOrd="0" destOrd="0" presId="urn:microsoft.com/office/officeart/2005/8/layout/default"/>
    <dgm:cxn modelId="{0D17D129-AA59-DA47-8639-8D4215CA9C65}" type="presOf" srcId="{23B7F591-406C-44CB-A294-0377551C3122}" destId="{0CE5BEB2-96AA-6A4F-82CE-042611968D09}" srcOrd="0" destOrd="0" presId="urn:microsoft.com/office/officeart/2005/8/layout/default"/>
    <dgm:cxn modelId="{A3BD2B37-8B42-48F6-A10C-99CF3E88E5DA}" srcId="{6D1111AB-D2FE-4157-AD60-4F5C75100C7B}" destId="{349C9009-356D-497C-A41F-628B4F746C4E}" srcOrd="4" destOrd="0" parTransId="{2EDB7B69-E2AF-42BF-9E30-DFBAD82A9F21}" sibTransId="{AAB77B35-2D61-49F5-909C-865E5D0FAF0C}"/>
    <dgm:cxn modelId="{15742439-04E4-4E81-B628-AA079ACECA4D}" srcId="{6D1111AB-D2FE-4157-AD60-4F5C75100C7B}" destId="{BEB93682-48F1-444B-9F96-A2F1A0C68A9E}" srcOrd="2" destOrd="0" parTransId="{7207D30C-B91C-4806-9D0D-5C79A51937A5}" sibTransId="{216D049C-2220-4B26-9619-35559A311C40}"/>
    <dgm:cxn modelId="{3128A05C-0593-0748-BF1F-E08D25386356}" type="presOf" srcId="{BEB93682-48F1-444B-9F96-A2F1A0C68A9E}" destId="{A96B260F-A2D9-EB4C-A733-EF8F0994AB9E}" srcOrd="0" destOrd="0" presId="urn:microsoft.com/office/officeart/2005/8/layout/default"/>
    <dgm:cxn modelId="{F16C4E7E-6C88-FB46-AD7A-267B31F900B2}" type="presOf" srcId="{6D1111AB-D2FE-4157-AD60-4F5C75100C7B}" destId="{5CCF650D-159D-1F49-96B5-1C019B5840CE}" srcOrd="0" destOrd="0" presId="urn:microsoft.com/office/officeart/2005/8/layout/default"/>
    <dgm:cxn modelId="{99D98B98-F8D7-4D1F-B6CF-65232A073763}" srcId="{6D1111AB-D2FE-4157-AD60-4F5C75100C7B}" destId="{5FE90250-E5B5-4958-9AD2-004378F2A15F}" srcOrd="3" destOrd="0" parTransId="{75945FFE-2164-49CE-B4E3-C6DC3475458A}" sibTransId="{02347866-C711-4A7C-824B-DF5E99B49449}"/>
    <dgm:cxn modelId="{7A9A999E-7C6C-544E-80D1-9EE44B5593FD}" type="presOf" srcId="{8AB704AD-92F9-4B53-8234-4C0A7E0BE97A}" destId="{C2F62C6F-427A-EC45-A013-B524D4C4FF0C}" srcOrd="0" destOrd="0" presId="urn:microsoft.com/office/officeart/2005/8/layout/default"/>
    <dgm:cxn modelId="{1B66E3F1-5D48-4F00-B620-FEC81FA4DDD0}" srcId="{6D1111AB-D2FE-4157-AD60-4F5C75100C7B}" destId="{23B7F591-406C-44CB-A294-0377551C3122}" srcOrd="0" destOrd="0" parTransId="{EC854D34-8316-43C8-88F7-3BD3EBCFEC68}" sibTransId="{B5050E87-83DD-4A7A-A7DC-F4EAB4E17C0F}"/>
    <dgm:cxn modelId="{3D534EF3-5F8E-4974-AFB7-B36E5490C385}" srcId="{6D1111AB-D2FE-4157-AD60-4F5C75100C7B}" destId="{8AB704AD-92F9-4B53-8234-4C0A7E0BE97A}" srcOrd="1" destOrd="0" parTransId="{8BB216BC-0FEF-44B9-BE94-A76A9C33A1B2}" sibTransId="{8A859246-EBD5-462B-8857-3E95E8FCF65C}"/>
    <dgm:cxn modelId="{B8A46AFE-3ED1-4848-9CE6-2AEED6D0055F}" type="presOf" srcId="{5FD68F83-E4F1-9343-BDCE-4A66360A4F2B}" destId="{4E670F73-5A12-0249-8508-AB5EC570F3F2}" srcOrd="0" destOrd="0" presId="urn:microsoft.com/office/officeart/2005/8/layout/default"/>
    <dgm:cxn modelId="{CA2FCEB6-A3E8-6049-9AD4-8D66FDAAF02E}" type="presParOf" srcId="{5CCF650D-159D-1F49-96B5-1C019B5840CE}" destId="{0CE5BEB2-96AA-6A4F-82CE-042611968D09}" srcOrd="0" destOrd="0" presId="urn:microsoft.com/office/officeart/2005/8/layout/default"/>
    <dgm:cxn modelId="{96BAD695-73FF-504D-89EE-CF1D1BE379F6}" type="presParOf" srcId="{5CCF650D-159D-1F49-96B5-1C019B5840CE}" destId="{5F26F52A-DD72-174E-B37C-9DF1D41DA272}" srcOrd="1" destOrd="0" presId="urn:microsoft.com/office/officeart/2005/8/layout/default"/>
    <dgm:cxn modelId="{BECF825F-B8C9-C846-B5B4-EFE007EF06C2}" type="presParOf" srcId="{5CCF650D-159D-1F49-96B5-1C019B5840CE}" destId="{C2F62C6F-427A-EC45-A013-B524D4C4FF0C}" srcOrd="2" destOrd="0" presId="urn:microsoft.com/office/officeart/2005/8/layout/default"/>
    <dgm:cxn modelId="{6F838E02-60D1-6545-9572-BC96EA3176FC}" type="presParOf" srcId="{5CCF650D-159D-1F49-96B5-1C019B5840CE}" destId="{F04CFDE9-EF74-9841-BE95-FC610E4EEA10}" srcOrd="3" destOrd="0" presId="urn:microsoft.com/office/officeart/2005/8/layout/default"/>
    <dgm:cxn modelId="{674AD22C-4833-B340-9766-5E6382B4DDF7}" type="presParOf" srcId="{5CCF650D-159D-1F49-96B5-1C019B5840CE}" destId="{A96B260F-A2D9-EB4C-A733-EF8F0994AB9E}" srcOrd="4" destOrd="0" presId="urn:microsoft.com/office/officeart/2005/8/layout/default"/>
    <dgm:cxn modelId="{017A0A22-C3EA-054D-8CE4-0A8838C58B73}" type="presParOf" srcId="{5CCF650D-159D-1F49-96B5-1C019B5840CE}" destId="{014A19CA-C9CC-A34F-B123-4DE24760F966}" srcOrd="5" destOrd="0" presId="urn:microsoft.com/office/officeart/2005/8/layout/default"/>
    <dgm:cxn modelId="{558B7DD2-C152-5D4B-B151-77DC802E8E97}" type="presParOf" srcId="{5CCF650D-159D-1F49-96B5-1C019B5840CE}" destId="{8429773A-E974-EB40-B9CE-7E8717FD5242}" srcOrd="6" destOrd="0" presId="urn:microsoft.com/office/officeart/2005/8/layout/default"/>
    <dgm:cxn modelId="{89D5436B-7CFE-6244-9C96-F8A2E3C64F4B}" type="presParOf" srcId="{5CCF650D-159D-1F49-96B5-1C019B5840CE}" destId="{8944751D-5635-0A4B-B25D-FF65FE0A6409}" srcOrd="7" destOrd="0" presId="urn:microsoft.com/office/officeart/2005/8/layout/default"/>
    <dgm:cxn modelId="{03B56BDE-A3A9-E647-B6E0-6601036689F6}" type="presParOf" srcId="{5CCF650D-159D-1F49-96B5-1C019B5840CE}" destId="{785B8D84-C3C3-0641-8698-FBC6465B963B}" srcOrd="8" destOrd="0" presId="urn:microsoft.com/office/officeart/2005/8/layout/default"/>
    <dgm:cxn modelId="{2EC15B12-83B7-4247-99B7-81EB782A33CE}" type="presParOf" srcId="{5CCF650D-159D-1F49-96B5-1C019B5840CE}" destId="{A0570A7F-519C-1240-B7F5-317A344C1E88}" srcOrd="9" destOrd="0" presId="urn:microsoft.com/office/officeart/2005/8/layout/default"/>
    <dgm:cxn modelId="{97B9C75A-D9A0-704A-863F-C5E2020D3138}" type="presParOf" srcId="{5CCF650D-159D-1F49-96B5-1C019B5840CE}" destId="{4E670F73-5A12-0249-8508-AB5EC570F3F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2F788-5CF6-442C-9C1B-4B8ED59E993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50CD47D-298F-4FF8-8DAD-B3B5859C1C8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40 mil Equipes de SAÚDE DA FAMÍLIA </a:t>
          </a:r>
          <a:endParaRPr lang="en-US"/>
        </a:p>
      </dgm:t>
    </dgm:pt>
    <dgm:pt modelId="{90AF2D7E-F30E-4B86-95BB-D83633BED187}" type="parTrans" cxnId="{59A4E6CB-3E43-4D23-8AAE-C8849C4E4EBE}">
      <dgm:prSet/>
      <dgm:spPr/>
      <dgm:t>
        <a:bodyPr/>
        <a:lstStyle/>
        <a:p>
          <a:endParaRPr lang="en-US"/>
        </a:p>
      </dgm:t>
    </dgm:pt>
    <dgm:pt modelId="{4D0159AF-C168-46DD-8B76-EE4AF75552E2}" type="sibTrans" cxnId="{59A4E6CB-3E43-4D23-8AAE-C8849C4E4E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57736D-66D1-44EB-BC8E-27C86E004B9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Expansão no privado</a:t>
          </a:r>
          <a:endParaRPr lang="en-US"/>
        </a:p>
      </dgm:t>
    </dgm:pt>
    <dgm:pt modelId="{5B907778-6E5F-4804-BE1D-B6E385384F4F}" type="parTrans" cxnId="{2EC3C1E8-9B91-4097-BDD8-BE3155620422}">
      <dgm:prSet/>
      <dgm:spPr/>
      <dgm:t>
        <a:bodyPr/>
        <a:lstStyle/>
        <a:p>
          <a:endParaRPr lang="en-US"/>
        </a:p>
      </dgm:t>
    </dgm:pt>
    <dgm:pt modelId="{32957BFA-2526-43C0-9B30-E9EEE9D2D928}" type="sibTrans" cxnId="{2EC3C1E8-9B91-4097-BDD8-BE3155620422}">
      <dgm:prSet/>
      <dgm:spPr/>
      <dgm:t>
        <a:bodyPr/>
        <a:lstStyle/>
        <a:p>
          <a:endParaRPr lang="en-US"/>
        </a:p>
      </dgm:t>
    </dgm:pt>
    <dgm:pt modelId="{ABC81A2C-7329-499D-BE66-B2FDCAB3B02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Formação inadequada e insuficiente, </a:t>
          </a:r>
        </a:p>
        <a:p>
          <a:pPr>
            <a:lnSpc>
              <a:spcPct val="100000"/>
            </a:lnSpc>
          </a:pPr>
          <a:r>
            <a:rPr lang="pt-BR" dirty="0"/>
            <a:t>1,5 % dos recém formados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9241D14F-AE15-459E-95A9-2AFF0054791D}" type="parTrans" cxnId="{5A10B06E-12C5-4B58-9844-BD1503243D89}">
      <dgm:prSet/>
      <dgm:spPr/>
      <dgm:t>
        <a:bodyPr/>
        <a:lstStyle/>
        <a:p>
          <a:endParaRPr lang="en-US"/>
        </a:p>
      </dgm:t>
    </dgm:pt>
    <dgm:pt modelId="{C5F59BCF-D45F-413F-BFDB-9D15FA8DE378}" type="sibTrans" cxnId="{5A10B06E-12C5-4B58-9844-BD1503243D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2886ED-4C67-0146-BDD1-E2DED43345B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Resultados importantes</a:t>
          </a:r>
        </a:p>
      </dgm:t>
    </dgm:pt>
    <dgm:pt modelId="{B212DC81-ECC3-9247-964B-9F761A72AF8D}" type="parTrans" cxnId="{ED8B7B04-F327-9944-AB5C-7B3923EBECAD}">
      <dgm:prSet/>
      <dgm:spPr/>
      <dgm:t>
        <a:bodyPr/>
        <a:lstStyle/>
        <a:p>
          <a:endParaRPr lang="pt-BR"/>
        </a:p>
      </dgm:t>
    </dgm:pt>
    <dgm:pt modelId="{731158E8-74C6-D04E-839E-AE38F2D1490F}" type="sibTrans" cxnId="{ED8B7B04-F327-9944-AB5C-7B3923EBECAD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38F814A3-AEBD-4624-914D-DFDF2042192E}" type="pres">
      <dgm:prSet presAssocID="{9CB2F788-5CF6-442C-9C1B-4B8ED59E9938}" presName="root" presStyleCnt="0">
        <dgm:presLayoutVars>
          <dgm:dir/>
          <dgm:resizeHandles val="exact"/>
        </dgm:presLayoutVars>
      </dgm:prSet>
      <dgm:spPr/>
    </dgm:pt>
    <dgm:pt modelId="{81AD3017-6162-405D-B154-2835CC777247}" type="pres">
      <dgm:prSet presAssocID="{9CB2F788-5CF6-442C-9C1B-4B8ED59E9938}" presName="container" presStyleCnt="0">
        <dgm:presLayoutVars>
          <dgm:dir/>
          <dgm:resizeHandles val="exact"/>
        </dgm:presLayoutVars>
      </dgm:prSet>
      <dgm:spPr/>
    </dgm:pt>
    <dgm:pt modelId="{07E5FF77-485C-43FF-915C-C728B2CBA6E4}" type="pres">
      <dgm:prSet presAssocID="{F50CD47D-298F-4FF8-8DAD-B3B5859C1C8B}" presName="compNode" presStyleCnt="0"/>
      <dgm:spPr/>
    </dgm:pt>
    <dgm:pt modelId="{D0D4A892-A93E-473E-BE63-21EE36406B84}" type="pres">
      <dgm:prSet presAssocID="{F50CD47D-298F-4FF8-8DAD-B3B5859C1C8B}" presName="iconBgRect" presStyleLbl="bgShp" presStyleIdx="0" presStyleCnt="4"/>
      <dgm:spPr/>
    </dgm:pt>
    <dgm:pt modelId="{B66D03F6-0D63-4B70-8955-3F73EFBD0C0E}" type="pres">
      <dgm:prSet presAssocID="{F50CD47D-298F-4FF8-8DAD-B3B5859C1C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555D0949-79D8-4CB7-B58A-428BD4364A2A}" type="pres">
      <dgm:prSet presAssocID="{F50CD47D-298F-4FF8-8DAD-B3B5859C1C8B}" presName="spaceRect" presStyleCnt="0"/>
      <dgm:spPr/>
    </dgm:pt>
    <dgm:pt modelId="{09886629-DAA8-4D23-8B77-3C3B9057D395}" type="pres">
      <dgm:prSet presAssocID="{F50CD47D-298F-4FF8-8DAD-B3B5859C1C8B}" presName="textRect" presStyleLbl="revTx" presStyleIdx="0" presStyleCnt="4">
        <dgm:presLayoutVars>
          <dgm:chMax val="1"/>
          <dgm:chPref val="1"/>
        </dgm:presLayoutVars>
      </dgm:prSet>
      <dgm:spPr/>
    </dgm:pt>
    <dgm:pt modelId="{1FF4DA11-7B60-4003-B176-EF5F4891D77C}" type="pres">
      <dgm:prSet presAssocID="{4D0159AF-C168-46DD-8B76-EE4AF75552E2}" presName="sibTrans" presStyleLbl="sibTrans2D1" presStyleIdx="0" presStyleCnt="0"/>
      <dgm:spPr/>
    </dgm:pt>
    <dgm:pt modelId="{0199B59E-A606-40F5-90DF-6B0A0FD2A4F6}" type="pres">
      <dgm:prSet presAssocID="{592886ED-4C67-0146-BDD1-E2DED43345B8}" presName="compNode" presStyleCnt="0"/>
      <dgm:spPr/>
    </dgm:pt>
    <dgm:pt modelId="{37876C5D-F916-4410-83AB-EEC9EA6C4AFE}" type="pres">
      <dgm:prSet presAssocID="{592886ED-4C67-0146-BDD1-E2DED43345B8}" presName="iconBgRect" presStyleLbl="bgShp" presStyleIdx="1" presStyleCnt="4"/>
      <dgm:spPr/>
    </dgm:pt>
    <dgm:pt modelId="{1A9EABC7-62C9-4874-A087-C98696B26E21}" type="pres">
      <dgm:prSet presAssocID="{592886ED-4C67-0146-BDD1-E2DED43345B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5C693B8-E5FB-467D-AC31-85ECF4AB4E23}" type="pres">
      <dgm:prSet presAssocID="{592886ED-4C67-0146-BDD1-E2DED43345B8}" presName="spaceRect" presStyleCnt="0"/>
      <dgm:spPr/>
    </dgm:pt>
    <dgm:pt modelId="{3F73CB94-A9E3-40F0-88B4-C52AF071CEA5}" type="pres">
      <dgm:prSet presAssocID="{592886ED-4C67-0146-BDD1-E2DED43345B8}" presName="textRect" presStyleLbl="revTx" presStyleIdx="1" presStyleCnt="4">
        <dgm:presLayoutVars>
          <dgm:chMax val="1"/>
          <dgm:chPref val="1"/>
        </dgm:presLayoutVars>
      </dgm:prSet>
      <dgm:spPr/>
    </dgm:pt>
    <dgm:pt modelId="{5ECA8B4D-2A5C-415D-8B52-C96D4DC24851}" type="pres">
      <dgm:prSet presAssocID="{731158E8-74C6-D04E-839E-AE38F2D1490F}" presName="sibTrans" presStyleLbl="sibTrans2D1" presStyleIdx="0" presStyleCnt="0"/>
      <dgm:spPr/>
    </dgm:pt>
    <dgm:pt modelId="{FBD4A2F2-4CD7-407D-A299-357DD05D32CB}" type="pres">
      <dgm:prSet presAssocID="{ABC81A2C-7329-499D-BE66-B2FDCAB3B02B}" presName="compNode" presStyleCnt="0"/>
      <dgm:spPr/>
    </dgm:pt>
    <dgm:pt modelId="{F7A6C6F2-DB8B-4028-B138-9DF91D60A8E0}" type="pres">
      <dgm:prSet presAssocID="{ABC81A2C-7329-499D-BE66-B2FDCAB3B02B}" presName="iconBgRect" presStyleLbl="bgShp" presStyleIdx="2" presStyleCnt="4"/>
      <dgm:spPr/>
    </dgm:pt>
    <dgm:pt modelId="{B37DB4DB-DC69-475F-B2CA-671E904A2C3A}" type="pres">
      <dgm:prSet presAssocID="{ABC81A2C-7329-499D-BE66-B2FDCAB3B02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89E689F-BDB6-46C0-BC4D-E1B0D17E5128}" type="pres">
      <dgm:prSet presAssocID="{ABC81A2C-7329-499D-BE66-B2FDCAB3B02B}" presName="spaceRect" presStyleCnt="0"/>
      <dgm:spPr/>
    </dgm:pt>
    <dgm:pt modelId="{30B87A35-92D5-4756-99B0-D944F706B57D}" type="pres">
      <dgm:prSet presAssocID="{ABC81A2C-7329-499D-BE66-B2FDCAB3B02B}" presName="textRect" presStyleLbl="revTx" presStyleIdx="2" presStyleCnt="4">
        <dgm:presLayoutVars>
          <dgm:chMax val="1"/>
          <dgm:chPref val="1"/>
        </dgm:presLayoutVars>
      </dgm:prSet>
      <dgm:spPr/>
    </dgm:pt>
    <dgm:pt modelId="{D645678F-5E6B-4A61-AA96-AFF90230756F}" type="pres">
      <dgm:prSet presAssocID="{C5F59BCF-D45F-413F-BFDB-9D15FA8DE378}" presName="sibTrans" presStyleLbl="sibTrans2D1" presStyleIdx="0" presStyleCnt="0"/>
      <dgm:spPr/>
    </dgm:pt>
    <dgm:pt modelId="{823A74E1-84AC-46B9-8009-222DAB52EAE1}" type="pres">
      <dgm:prSet presAssocID="{CE57736D-66D1-44EB-BC8E-27C86E004B9E}" presName="compNode" presStyleCnt="0"/>
      <dgm:spPr/>
    </dgm:pt>
    <dgm:pt modelId="{6C52AA3D-2D71-4CB7-8901-86AFB4990E1C}" type="pres">
      <dgm:prSet presAssocID="{CE57736D-66D1-44EB-BC8E-27C86E004B9E}" presName="iconBgRect" presStyleLbl="bgShp" presStyleIdx="3" presStyleCnt="4"/>
      <dgm:spPr/>
    </dgm:pt>
    <dgm:pt modelId="{EB286BD8-F42E-49C7-96D6-7CF599C7F609}" type="pres">
      <dgm:prSet presAssocID="{CE57736D-66D1-44EB-BC8E-27C86E004B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EFDB01C-1A31-44F3-9E3D-065F9B56ED00}" type="pres">
      <dgm:prSet presAssocID="{CE57736D-66D1-44EB-BC8E-27C86E004B9E}" presName="spaceRect" presStyleCnt="0"/>
      <dgm:spPr/>
    </dgm:pt>
    <dgm:pt modelId="{B65CF403-5495-4984-AB69-39B4B10DDF53}" type="pres">
      <dgm:prSet presAssocID="{CE57736D-66D1-44EB-BC8E-27C86E004B9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D8B7B04-F327-9944-AB5C-7B3923EBECAD}" srcId="{9CB2F788-5CF6-442C-9C1B-4B8ED59E9938}" destId="{592886ED-4C67-0146-BDD1-E2DED43345B8}" srcOrd="1" destOrd="0" parTransId="{B212DC81-ECC3-9247-964B-9F761A72AF8D}" sibTransId="{731158E8-74C6-D04E-839E-AE38F2D1490F}"/>
    <dgm:cxn modelId="{9E17E004-3467-1E44-AEB3-FF2FB157C7D5}" type="presOf" srcId="{731158E8-74C6-D04E-839E-AE38F2D1490F}" destId="{5ECA8B4D-2A5C-415D-8B52-C96D4DC24851}" srcOrd="0" destOrd="0" presId="urn:microsoft.com/office/officeart/2018/2/layout/IconCircleList"/>
    <dgm:cxn modelId="{314F9029-5252-AE4F-A28C-EDC6ED830D6D}" type="presOf" srcId="{ABC81A2C-7329-499D-BE66-B2FDCAB3B02B}" destId="{30B87A35-92D5-4756-99B0-D944F706B57D}" srcOrd="0" destOrd="0" presId="urn:microsoft.com/office/officeart/2018/2/layout/IconCircleList"/>
    <dgm:cxn modelId="{5A10B06E-12C5-4B58-9844-BD1503243D89}" srcId="{9CB2F788-5CF6-442C-9C1B-4B8ED59E9938}" destId="{ABC81A2C-7329-499D-BE66-B2FDCAB3B02B}" srcOrd="2" destOrd="0" parTransId="{9241D14F-AE15-459E-95A9-2AFF0054791D}" sibTransId="{C5F59BCF-D45F-413F-BFDB-9D15FA8DE378}"/>
    <dgm:cxn modelId="{B34DB69F-0EFE-C149-BE1E-0FFCDB7387C2}" type="presOf" srcId="{C5F59BCF-D45F-413F-BFDB-9D15FA8DE378}" destId="{D645678F-5E6B-4A61-AA96-AFF90230756F}" srcOrd="0" destOrd="0" presId="urn:microsoft.com/office/officeart/2018/2/layout/IconCircleList"/>
    <dgm:cxn modelId="{CA85D7AB-CBDD-6643-8044-9464861E2F83}" type="presOf" srcId="{4D0159AF-C168-46DD-8B76-EE4AF75552E2}" destId="{1FF4DA11-7B60-4003-B176-EF5F4891D77C}" srcOrd="0" destOrd="0" presId="urn:microsoft.com/office/officeart/2018/2/layout/IconCircleList"/>
    <dgm:cxn modelId="{59A4E6CB-3E43-4D23-8AAE-C8849C4E4EBE}" srcId="{9CB2F788-5CF6-442C-9C1B-4B8ED59E9938}" destId="{F50CD47D-298F-4FF8-8DAD-B3B5859C1C8B}" srcOrd="0" destOrd="0" parTransId="{90AF2D7E-F30E-4B86-95BB-D83633BED187}" sibTransId="{4D0159AF-C168-46DD-8B76-EE4AF75552E2}"/>
    <dgm:cxn modelId="{F474D4D2-68E7-204E-93C6-B43545099753}" type="presOf" srcId="{592886ED-4C67-0146-BDD1-E2DED43345B8}" destId="{3F73CB94-A9E3-40F0-88B4-C52AF071CEA5}" srcOrd="0" destOrd="0" presId="urn:microsoft.com/office/officeart/2018/2/layout/IconCircleList"/>
    <dgm:cxn modelId="{5B3DF6E7-C0C6-1049-8799-96E0464FBD62}" type="presOf" srcId="{CE57736D-66D1-44EB-BC8E-27C86E004B9E}" destId="{B65CF403-5495-4984-AB69-39B4B10DDF53}" srcOrd="0" destOrd="0" presId="urn:microsoft.com/office/officeart/2018/2/layout/IconCircleList"/>
    <dgm:cxn modelId="{2EC3C1E8-9B91-4097-BDD8-BE3155620422}" srcId="{9CB2F788-5CF6-442C-9C1B-4B8ED59E9938}" destId="{CE57736D-66D1-44EB-BC8E-27C86E004B9E}" srcOrd="3" destOrd="0" parTransId="{5B907778-6E5F-4804-BE1D-B6E385384F4F}" sibTransId="{32957BFA-2526-43C0-9B30-E9EEE9D2D928}"/>
    <dgm:cxn modelId="{E15BC8ED-87AB-934A-9767-9F1C407FE5B0}" type="presOf" srcId="{F50CD47D-298F-4FF8-8DAD-B3B5859C1C8B}" destId="{09886629-DAA8-4D23-8B77-3C3B9057D395}" srcOrd="0" destOrd="0" presId="urn:microsoft.com/office/officeart/2018/2/layout/IconCircleList"/>
    <dgm:cxn modelId="{63F914F6-77C0-5A41-BD9E-D52DE6A79FE0}" type="presOf" srcId="{9CB2F788-5CF6-442C-9C1B-4B8ED59E9938}" destId="{38F814A3-AEBD-4624-914D-DFDF2042192E}" srcOrd="0" destOrd="0" presId="urn:microsoft.com/office/officeart/2018/2/layout/IconCircleList"/>
    <dgm:cxn modelId="{D68F3E5E-F315-7A42-BDCF-C4E92933E53F}" type="presParOf" srcId="{38F814A3-AEBD-4624-914D-DFDF2042192E}" destId="{81AD3017-6162-405D-B154-2835CC777247}" srcOrd="0" destOrd="0" presId="urn:microsoft.com/office/officeart/2018/2/layout/IconCircleList"/>
    <dgm:cxn modelId="{53E26F25-44EF-A145-A550-98CA0741119E}" type="presParOf" srcId="{81AD3017-6162-405D-B154-2835CC777247}" destId="{07E5FF77-485C-43FF-915C-C728B2CBA6E4}" srcOrd="0" destOrd="0" presId="urn:microsoft.com/office/officeart/2018/2/layout/IconCircleList"/>
    <dgm:cxn modelId="{A8F8CD89-E35A-884C-9405-43F0105C3722}" type="presParOf" srcId="{07E5FF77-485C-43FF-915C-C728B2CBA6E4}" destId="{D0D4A892-A93E-473E-BE63-21EE36406B84}" srcOrd="0" destOrd="0" presId="urn:microsoft.com/office/officeart/2018/2/layout/IconCircleList"/>
    <dgm:cxn modelId="{77BE2F09-C6D7-3D42-918B-23901D1F1C0A}" type="presParOf" srcId="{07E5FF77-485C-43FF-915C-C728B2CBA6E4}" destId="{B66D03F6-0D63-4B70-8955-3F73EFBD0C0E}" srcOrd="1" destOrd="0" presId="urn:microsoft.com/office/officeart/2018/2/layout/IconCircleList"/>
    <dgm:cxn modelId="{EDEF531F-9017-594A-B917-A11CD584B97D}" type="presParOf" srcId="{07E5FF77-485C-43FF-915C-C728B2CBA6E4}" destId="{555D0949-79D8-4CB7-B58A-428BD4364A2A}" srcOrd="2" destOrd="0" presId="urn:microsoft.com/office/officeart/2018/2/layout/IconCircleList"/>
    <dgm:cxn modelId="{0941782A-19ED-174C-9305-875B6AE261D6}" type="presParOf" srcId="{07E5FF77-485C-43FF-915C-C728B2CBA6E4}" destId="{09886629-DAA8-4D23-8B77-3C3B9057D395}" srcOrd="3" destOrd="0" presId="urn:microsoft.com/office/officeart/2018/2/layout/IconCircleList"/>
    <dgm:cxn modelId="{058124D7-6164-C242-A956-3D8EC5F9B359}" type="presParOf" srcId="{81AD3017-6162-405D-B154-2835CC777247}" destId="{1FF4DA11-7B60-4003-B176-EF5F4891D77C}" srcOrd="1" destOrd="0" presId="urn:microsoft.com/office/officeart/2018/2/layout/IconCircleList"/>
    <dgm:cxn modelId="{59FCB257-BD02-B747-9C94-E14BB7A90A6A}" type="presParOf" srcId="{81AD3017-6162-405D-B154-2835CC777247}" destId="{0199B59E-A606-40F5-90DF-6B0A0FD2A4F6}" srcOrd="2" destOrd="0" presId="urn:microsoft.com/office/officeart/2018/2/layout/IconCircleList"/>
    <dgm:cxn modelId="{BAA4C9EE-2ABA-3748-81AB-02F606269ED3}" type="presParOf" srcId="{0199B59E-A606-40F5-90DF-6B0A0FD2A4F6}" destId="{37876C5D-F916-4410-83AB-EEC9EA6C4AFE}" srcOrd="0" destOrd="0" presId="urn:microsoft.com/office/officeart/2018/2/layout/IconCircleList"/>
    <dgm:cxn modelId="{73A3BE27-6D3C-B943-B353-C6023388F62F}" type="presParOf" srcId="{0199B59E-A606-40F5-90DF-6B0A0FD2A4F6}" destId="{1A9EABC7-62C9-4874-A087-C98696B26E21}" srcOrd="1" destOrd="0" presId="urn:microsoft.com/office/officeart/2018/2/layout/IconCircleList"/>
    <dgm:cxn modelId="{16724CA3-B8DD-0640-A4DF-50A18431A7B0}" type="presParOf" srcId="{0199B59E-A606-40F5-90DF-6B0A0FD2A4F6}" destId="{B5C693B8-E5FB-467D-AC31-85ECF4AB4E23}" srcOrd="2" destOrd="0" presId="urn:microsoft.com/office/officeart/2018/2/layout/IconCircleList"/>
    <dgm:cxn modelId="{2761B0B1-3883-BC4E-A55D-7DC1719A0C3B}" type="presParOf" srcId="{0199B59E-A606-40F5-90DF-6B0A0FD2A4F6}" destId="{3F73CB94-A9E3-40F0-88B4-C52AF071CEA5}" srcOrd="3" destOrd="0" presId="urn:microsoft.com/office/officeart/2018/2/layout/IconCircleList"/>
    <dgm:cxn modelId="{DBA570BD-BEB5-2747-B473-43022E571119}" type="presParOf" srcId="{81AD3017-6162-405D-B154-2835CC777247}" destId="{5ECA8B4D-2A5C-415D-8B52-C96D4DC24851}" srcOrd="3" destOrd="0" presId="urn:microsoft.com/office/officeart/2018/2/layout/IconCircleList"/>
    <dgm:cxn modelId="{9607C54D-21DC-3248-86E8-09A2B60FFC96}" type="presParOf" srcId="{81AD3017-6162-405D-B154-2835CC777247}" destId="{FBD4A2F2-4CD7-407D-A299-357DD05D32CB}" srcOrd="4" destOrd="0" presId="urn:microsoft.com/office/officeart/2018/2/layout/IconCircleList"/>
    <dgm:cxn modelId="{1CCF5D29-756F-264C-BAD0-C344A38DDD9A}" type="presParOf" srcId="{FBD4A2F2-4CD7-407D-A299-357DD05D32CB}" destId="{F7A6C6F2-DB8B-4028-B138-9DF91D60A8E0}" srcOrd="0" destOrd="0" presId="urn:microsoft.com/office/officeart/2018/2/layout/IconCircleList"/>
    <dgm:cxn modelId="{DACA5C67-4C94-A445-899D-4EC9C767EAEF}" type="presParOf" srcId="{FBD4A2F2-4CD7-407D-A299-357DD05D32CB}" destId="{B37DB4DB-DC69-475F-B2CA-671E904A2C3A}" srcOrd="1" destOrd="0" presId="urn:microsoft.com/office/officeart/2018/2/layout/IconCircleList"/>
    <dgm:cxn modelId="{7394B316-DF29-EA4F-93DF-352F4E978F5B}" type="presParOf" srcId="{FBD4A2F2-4CD7-407D-A299-357DD05D32CB}" destId="{A89E689F-BDB6-46C0-BC4D-E1B0D17E5128}" srcOrd="2" destOrd="0" presId="urn:microsoft.com/office/officeart/2018/2/layout/IconCircleList"/>
    <dgm:cxn modelId="{23117F0D-E294-ED49-A31A-200EEDB60DEA}" type="presParOf" srcId="{FBD4A2F2-4CD7-407D-A299-357DD05D32CB}" destId="{30B87A35-92D5-4756-99B0-D944F706B57D}" srcOrd="3" destOrd="0" presId="urn:microsoft.com/office/officeart/2018/2/layout/IconCircleList"/>
    <dgm:cxn modelId="{A69307C4-B0B0-AE4F-A368-9E32E64783F7}" type="presParOf" srcId="{81AD3017-6162-405D-B154-2835CC777247}" destId="{D645678F-5E6B-4A61-AA96-AFF90230756F}" srcOrd="5" destOrd="0" presId="urn:microsoft.com/office/officeart/2018/2/layout/IconCircleList"/>
    <dgm:cxn modelId="{2C1525F2-FABF-BA4F-BB9F-BC4FB09CD0B1}" type="presParOf" srcId="{81AD3017-6162-405D-B154-2835CC777247}" destId="{823A74E1-84AC-46B9-8009-222DAB52EAE1}" srcOrd="6" destOrd="0" presId="urn:microsoft.com/office/officeart/2018/2/layout/IconCircleList"/>
    <dgm:cxn modelId="{F76276BF-B6CA-914F-98FC-11579180E240}" type="presParOf" srcId="{823A74E1-84AC-46B9-8009-222DAB52EAE1}" destId="{6C52AA3D-2D71-4CB7-8901-86AFB4990E1C}" srcOrd="0" destOrd="0" presId="urn:microsoft.com/office/officeart/2018/2/layout/IconCircleList"/>
    <dgm:cxn modelId="{9D5198CC-4DEF-764C-96EE-9A78C40822CA}" type="presParOf" srcId="{823A74E1-84AC-46B9-8009-222DAB52EAE1}" destId="{EB286BD8-F42E-49C7-96D6-7CF599C7F609}" srcOrd="1" destOrd="0" presId="urn:microsoft.com/office/officeart/2018/2/layout/IconCircleList"/>
    <dgm:cxn modelId="{6A799995-0EF6-684C-B9BB-57BE0E20ECCA}" type="presParOf" srcId="{823A74E1-84AC-46B9-8009-222DAB52EAE1}" destId="{3EFDB01C-1A31-44F3-9E3D-065F9B56ED00}" srcOrd="2" destOrd="0" presId="urn:microsoft.com/office/officeart/2018/2/layout/IconCircleList"/>
    <dgm:cxn modelId="{1A2E10C8-6CF7-D348-BDEC-CE5A50B866BE}" type="presParOf" srcId="{823A74E1-84AC-46B9-8009-222DAB52EAE1}" destId="{B65CF403-5495-4984-AB69-39B4B10DDF5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299B76-2331-4D54-BAA9-54EDE512D8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CA2B076-2AE6-4317-94C2-FB8B4A5C63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400"/>
            <a:t>Pesquisa nacional: conhecer o campo </a:t>
          </a:r>
          <a:endParaRPr lang="en-US" sz="2400"/>
        </a:p>
      </dgm:t>
    </dgm:pt>
    <dgm:pt modelId="{EF26A471-EBF7-4033-89BE-3D4394E61C36}" type="parTrans" cxnId="{D6D2E05F-DDA7-42BD-BB72-B2BE848C8220}">
      <dgm:prSet/>
      <dgm:spPr/>
      <dgm:t>
        <a:bodyPr/>
        <a:lstStyle/>
        <a:p>
          <a:endParaRPr lang="en-US" sz="2400"/>
        </a:p>
      </dgm:t>
    </dgm:pt>
    <dgm:pt modelId="{48D5BD36-7549-4480-9ED3-1A0DC0947D15}" type="sibTrans" cxnId="{D6D2E05F-DDA7-42BD-BB72-B2BE848C8220}">
      <dgm:prSet/>
      <dgm:spPr/>
      <dgm:t>
        <a:bodyPr/>
        <a:lstStyle/>
        <a:p>
          <a:endParaRPr lang="en-US" sz="2400"/>
        </a:p>
      </dgm:t>
    </dgm:pt>
    <dgm:pt modelId="{059AB358-64DA-4B53-9951-A5DDC1CC21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400"/>
            <a:t>Políticas Públicas</a:t>
          </a:r>
          <a:endParaRPr lang="en-US" sz="2400"/>
        </a:p>
      </dgm:t>
    </dgm:pt>
    <dgm:pt modelId="{1B94E7CB-B9F1-408B-AC65-3473BF871CB1}" type="parTrans" cxnId="{C73C80F2-BDF3-458F-BD22-64FA736C9726}">
      <dgm:prSet/>
      <dgm:spPr/>
      <dgm:t>
        <a:bodyPr/>
        <a:lstStyle/>
        <a:p>
          <a:endParaRPr lang="en-US" sz="2400"/>
        </a:p>
      </dgm:t>
    </dgm:pt>
    <dgm:pt modelId="{4CA684EB-91A8-4E0F-BC06-E5B46A68AAB3}" type="sibTrans" cxnId="{C73C80F2-BDF3-458F-BD22-64FA736C9726}">
      <dgm:prSet/>
      <dgm:spPr/>
      <dgm:t>
        <a:bodyPr/>
        <a:lstStyle/>
        <a:p>
          <a:endParaRPr lang="en-US" sz="2400"/>
        </a:p>
      </dgm:t>
    </dgm:pt>
    <dgm:pt modelId="{B3B44DC9-E20F-44D5-A259-EE0332FFD7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400"/>
            <a:t>Sistemas de notificação</a:t>
          </a:r>
          <a:endParaRPr lang="en-US" sz="2400"/>
        </a:p>
      </dgm:t>
    </dgm:pt>
    <dgm:pt modelId="{93540CA6-CB33-4FAE-B0FE-4504FBB9BDA3}" type="parTrans" cxnId="{BAF5CA87-5FBB-4FA9-B540-39D1C3DDD91D}">
      <dgm:prSet/>
      <dgm:spPr/>
      <dgm:t>
        <a:bodyPr/>
        <a:lstStyle/>
        <a:p>
          <a:endParaRPr lang="en-US" sz="2400"/>
        </a:p>
      </dgm:t>
    </dgm:pt>
    <dgm:pt modelId="{E858EBBC-5468-4989-A341-15A475D0898A}" type="sibTrans" cxnId="{BAF5CA87-5FBB-4FA9-B540-39D1C3DDD91D}">
      <dgm:prSet/>
      <dgm:spPr/>
      <dgm:t>
        <a:bodyPr/>
        <a:lstStyle/>
        <a:p>
          <a:endParaRPr lang="en-US" sz="2400"/>
        </a:p>
      </dgm:t>
    </dgm:pt>
    <dgm:pt modelId="{721001F2-A52C-44DE-901D-3DD1BDABB2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400"/>
            <a:t>Qualificação profissional</a:t>
          </a:r>
          <a:endParaRPr lang="en-US" sz="2400"/>
        </a:p>
      </dgm:t>
    </dgm:pt>
    <dgm:pt modelId="{77CB2101-393C-49A8-986A-51D252C3053D}" type="parTrans" cxnId="{B3EBE841-27D5-4CA6-B16C-CE43D67B5810}">
      <dgm:prSet/>
      <dgm:spPr/>
      <dgm:t>
        <a:bodyPr/>
        <a:lstStyle/>
        <a:p>
          <a:endParaRPr lang="en-US" sz="2400"/>
        </a:p>
      </dgm:t>
    </dgm:pt>
    <dgm:pt modelId="{D69329FF-BE7B-4339-8137-C1CD32D2AA27}" type="sibTrans" cxnId="{B3EBE841-27D5-4CA6-B16C-CE43D67B5810}">
      <dgm:prSet/>
      <dgm:spPr/>
      <dgm:t>
        <a:bodyPr/>
        <a:lstStyle/>
        <a:p>
          <a:endParaRPr lang="en-US" sz="2400"/>
        </a:p>
      </dgm:t>
    </dgm:pt>
    <dgm:pt modelId="{399C6964-ABBC-4197-8689-7385DCB30B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400"/>
            <a:t>Parceria entre as diferentes sociedade científicas envolvidas</a:t>
          </a:r>
          <a:endParaRPr lang="en-US" sz="2400"/>
        </a:p>
      </dgm:t>
    </dgm:pt>
    <dgm:pt modelId="{FBD0D84F-329D-4DDD-8AE3-C4F610537AF6}" type="parTrans" cxnId="{B967FAC7-593E-47EE-AE1B-A96CB2C98AA3}">
      <dgm:prSet/>
      <dgm:spPr/>
      <dgm:t>
        <a:bodyPr/>
        <a:lstStyle/>
        <a:p>
          <a:endParaRPr lang="en-US" sz="2400"/>
        </a:p>
      </dgm:t>
    </dgm:pt>
    <dgm:pt modelId="{36FA6407-3943-436F-84D7-35E68927AC5E}" type="sibTrans" cxnId="{B967FAC7-593E-47EE-AE1B-A96CB2C98AA3}">
      <dgm:prSet/>
      <dgm:spPr/>
      <dgm:t>
        <a:bodyPr/>
        <a:lstStyle/>
        <a:p>
          <a:endParaRPr lang="en-US" sz="2400"/>
        </a:p>
      </dgm:t>
    </dgm:pt>
    <dgm:pt modelId="{9CE1555C-6E4D-4E3C-B2C2-7B111670B0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400"/>
            <a:t>Parceria com associação de cidadãos</a:t>
          </a:r>
          <a:endParaRPr lang="en-US" sz="2400"/>
        </a:p>
      </dgm:t>
    </dgm:pt>
    <dgm:pt modelId="{4E39F9FF-6C2D-4F65-8BC9-90721ABBD6B9}" type="parTrans" cxnId="{E35CB9DB-1A66-49BE-A1E1-78E0407827C9}">
      <dgm:prSet/>
      <dgm:spPr/>
      <dgm:t>
        <a:bodyPr/>
        <a:lstStyle/>
        <a:p>
          <a:endParaRPr lang="en-US" sz="2400"/>
        </a:p>
      </dgm:t>
    </dgm:pt>
    <dgm:pt modelId="{C1B79397-FE95-4A31-99D0-F394C67F4A18}" type="sibTrans" cxnId="{E35CB9DB-1A66-49BE-A1E1-78E0407827C9}">
      <dgm:prSet/>
      <dgm:spPr/>
      <dgm:t>
        <a:bodyPr/>
        <a:lstStyle/>
        <a:p>
          <a:endParaRPr lang="en-US" sz="2400"/>
        </a:p>
      </dgm:t>
    </dgm:pt>
    <dgm:pt modelId="{01D80198-DF22-46C1-B66F-924E32887A68}" type="pres">
      <dgm:prSet presAssocID="{2D299B76-2331-4D54-BAA9-54EDE512D835}" presName="root" presStyleCnt="0">
        <dgm:presLayoutVars>
          <dgm:dir/>
          <dgm:resizeHandles val="exact"/>
        </dgm:presLayoutVars>
      </dgm:prSet>
      <dgm:spPr/>
    </dgm:pt>
    <dgm:pt modelId="{AFA8F7C4-B562-401F-BE11-10089A3836D2}" type="pres">
      <dgm:prSet presAssocID="{FCA2B076-2AE6-4317-94C2-FB8B4A5C6349}" presName="compNode" presStyleCnt="0"/>
      <dgm:spPr/>
    </dgm:pt>
    <dgm:pt modelId="{2E04B231-C5C0-413B-BB5C-5C1C81F4A167}" type="pres">
      <dgm:prSet presAssocID="{FCA2B076-2AE6-4317-94C2-FB8B4A5C6349}" presName="bgRect" presStyleLbl="bgShp" presStyleIdx="0" presStyleCnt="4"/>
      <dgm:spPr/>
    </dgm:pt>
    <dgm:pt modelId="{C0F204DE-37F2-47A8-910F-D5596F40EBA4}" type="pres">
      <dgm:prSet presAssocID="{FCA2B076-2AE6-4317-94C2-FB8B4A5C634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039A200-F51C-4B3D-970C-C4E738ED36C2}" type="pres">
      <dgm:prSet presAssocID="{FCA2B076-2AE6-4317-94C2-FB8B4A5C6349}" presName="spaceRect" presStyleCnt="0"/>
      <dgm:spPr/>
    </dgm:pt>
    <dgm:pt modelId="{D9870AC0-CFC8-4348-B283-D1BF4209CBBC}" type="pres">
      <dgm:prSet presAssocID="{FCA2B076-2AE6-4317-94C2-FB8B4A5C6349}" presName="parTx" presStyleLbl="revTx" presStyleIdx="0" presStyleCnt="5">
        <dgm:presLayoutVars>
          <dgm:chMax val="0"/>
          <dgm:chPref val="0"/>
        </dgm:presLayoutVars>
      </dgm:prSet>
      <dgm:spPr/>
    </dgm:pt>
    <dgm:pt modelId="{0A31502A-339E-46AD-BCBE-F9BFC381DC29}" type="pres">
      <dgm:prSet presAssocID="{48D5BD36-7549-4480-9ED3-1A0DC0947D15}" presName="sibTrans" presStyleCnt="0"/>
      <dgm:spPr/>
    </dgm:pt>
    <dgm:pt modelId="{4BC3572A-65B6-427D-8786-66DA2E710B18}" type="pres">
      <dgm:prSet presAssocID="{059AB358-64DA-4B53-9951-A5DDC1CC217F}" presName="compNode" presStyleCnt="0"/>
      <dgm:spPr/>
    </dgm:pt>
    <dgm:pt modelId="{DE224A21-B054-41BD-BE67-D706D4365E8E}" type="pres">
      <dgm:prSet presAssocID="{059AB358-64DA-4B53-9951-A5DDC1CC217F}" presName="bgRect" presStyleLbl="bgShp" presStyleIdx="1" presStyleCnt="4"/>
      <dgm:spPr/>
    </dgm:pt>
    <dgm:pt modelId="{6B7DDBBD-F513-4EFB-9D9C-E1A5C217EBCF}" type="pres">
      <dgm:prSet presAssocID="{059AB358-64DA-4B53-9951-A5DDC1CC217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E464800-A344-4BF3-9916-5F6B69BD6635}" type="pres">
      <dgm:prSet presAssocID="{059AB358-64DA-4B53-9951-A5DDC1CC217F}" presName="spaceRect" presStyleCnt="0"/>
      <dgm:spPr/>
    </dgm:pt>
    <dgm:pt modelId="{22A8BE62-11C3-4888-864A-6D5BDAEFA072}" type="pres">
      <dgm:prSet presAssocID="{059AB358-64DA-4B53-9951-A5DDC1CC217F}" presName="parTx" presStyleLbl="revTx" presStyleIdx="1" presStyleCnt="5">
        <dgm:presLayoutVars>
          <dgm:chMax val="0"/>
          <dgm:chPref val="0"/>
        </dgm:presLayoutVars>
      </dgm:prSet>
      <dgm:spPr/>
    </dgm:pt>
    <dgm:pt modelId="{0D0E65EB-F420-4634-B186-551A46126BBF}" type="pres">
      <dgm:prSet presAssocID="{059AB358-64DA-4B53-9951-A5DDC1CC217F}" presName="desTx" presStyleLbl="revTx" presStyleIdx="2" presStyleCnt="5">
        <dgm:presLayoutVars/>
      </dgm:prSet>
      <dgm:spPr/>
    </dgm:pt>
    <dgm:pt modelId="{18AD8F03-F2C1-4928-89C6-1C18216A2C6F}" type="pres">
      <dgm:prSet presAssocID="{4CA684EB-91A8-4E0F-BC06-E5B46A68AAB3}" presName="sibTrans" presStyleCnt="0"/>
      <dgm:spPr/>
    </dgm:pt>
    <dgm:pt modelId="{DDD90328-FD8C-4047-BC31-D57552247573}" type="pres">
      <dgm:prSet presAssocID="{399C6964-ABBC-4197-8689-7385DCB30B1F}" presName="compNode" presStyleCnt="0"/>
      <dgm:spPr/>
    </dgm:pt>
    <dgm:pt modelId="{C5CF620F-2E2B-49AB-A23E-27944B4246F3}" type="pres">
      <dgm:prSet presAssocID="{399C6964-ABBC-4197-8689-7385DCB30B1F}" presName="bgRect" presStyleLbl="bgShp" presStyleIdx="2" presStyleCnt="4"/>
      <dgm:spPr/>
    </dgm:pt>
    <dgm:pt modelId="{9B1E8186-F119-49CA-93DB-4F8CAFAE76FC}" type="pres">
      <dgm:prSet presAssocID="{399C6964-ABBC-4197-8689-7385DCB30B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CC28638-F4DB-40D5-A50D-FB9FB1A2323D}" type="pres">
      <dgm:prSet presAssocID="{399C6964-ABBC-4197-8689-7385DCB30B1F}" presName="spaceRect" presStyleCnt="0"/>
      <dgm:spPr/>
    </dgm:pt>
    <dgm:pt modelId="{BF222E2F-2889-4207-9E3F-C61E612A3090}" type="pres">
      <dgm:prSet presAssocID="{399C6964-ABBC-4197-8689-7385DCB30B1F}" presName="parTx" presStyleLbl="revTx" presStyleIdx="3" presStyleCnt="5">
        <dgm:presLayoutVars>
          <dgm:chMax val="0"/>
          <dgm:chPref val="0"/>
        </dgm:presLayoutVars>
      </dgm:prSet>
      <dgm:spPr/>
    </dgm:pt>
    <dgm:pt modelId="{7CAC8F49-0177-4753-BE43-9BE048FCB04E}" type="pres">
      <dgm:prSet presAssocID="{36FA6407-3943-436F-84D7-35E68927AC5E}" presName="sibTrans" presStyleCnt="0"/>
      <dgm:spPr/>
    </dgm:pt>
    <dgm:pt modelId="{F5E3F93E-6D52-4B98-85F4-C95A4E47C9E5}" type="pres">
      <dgm:prSet presAssocID="{9CE1555C-6E4D-4E3C-B2C2-7B111670B00F}" presName="compNode" presStyleCnt="0"/>
      <dgm:spPr/>
    </dgm:pt>
    <dgm:pt modelId="{D98AD69F-076E-4E6D-AAAC-5FA28BCCCE96}" type="pres">
      <dgm:prSet presAssocID="{9CE1555C-6E4D-4E3C-B2C2-7B111670B00F}" presName="bgRect" presStyleLbl="bgShp" presStyleIdx="3" presStyleCnt="4"/>
      <dgm:spPr/>
    </dgm:pt>
    <dgm:pt modelId="{6F812921-585D-480C-B9E7-D5086B671237}" type="pres">
      <dgm:prSet presAssocID="{9CE1555C-6E4D-4E3C-B2C2-7B111670B0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98AFE8E2-9CA3-482B-8D34-76255BABD902}" type="pres">
      <dgm:prSet presAssocID="{9CE1555C-6E4D-4E3C-B2C2-7B111670B00F}" presName="spaceRect" presStyleCnt="0"/>
      <dgm:spPr/>
    </dgm:pt>
    <dgm:pt modelId="{049CA0F9-BD6D-41F1-99C5-D805AA8FF973}" type="pres">
      <dgm:prSet presAssocID="{9CE1555C-6E4D-4E3C-B2C2-7B111670B00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6D2E05F-DDA7-42BD-BB72-B2BE848C8220}" srcId="{2D299B76-2331-4D54-BAA9-54EDE512D835}" destId="{FCA2B076-2AE6-4317-94C2-FB8B4A5C6349}" srcOrd="0" destOrd="0" parTransId="{EF26A471-EBF7-4033-89BE-3D4394E61C36}" sibTransId="{48D5BD36-7549-4480-9ED3-1A0DC0947D15}"/>
    <dgm:cxn modelId="{B3EBE841-27D5-4CA6-B16C-CE43D67B5810}" srcId="{059AB358-64DA-4B53-9951-A5DDC1CC217F}" destId="{721001F2-A52C-44DE-901D-3DD1BDABB24E}" srcOrd="1" destOrd="0" parTransId="{77CB2101-393C-49A8-986A-51D252C3053D}" sibTransId="{D69329FF-BE7B-4339-8137-C1CD32D2AA27}"/>
    <dgm:cxn modelId="{D12C0367-FD6F-4899-B809-45C5A9653013}" type="presOf" srcId="{399C6964-ABBC-4197-8689-7385DCB30B1F}" destId="{BF222E2F-2889-4207-9E3F-C61E612A3090}" srcOrd="0" destOrd="0" presId="urn:microsoft.com/office/officeart/2018/2/layout/IconVerticalSolidList"/>
    <dgm:cxn modelId="{92010882-9F9A-4F1C-8F70-D4B8A4B4DEAE}" type="presOf" srcId="{2D299B76-2331-4D54-BAA9-54EDE512D835}" destId="{01D80198-DF22-46C1-B66F-924E32887A68}" srcOrd="0" destOrd="0" presId="urn:microsoft.com/office/officeart/2018/2/layout/IconVerticalSolidList"/>
    <dgm:cxn modelId="{BAF5CA87-5FBB-4FA9-B540-39D1C3DDD91D}" srcId="{059AB358-64DA-4B53-9951-A5DDC1CC217F}" destId="{B3B44DC9-E20F-44D5-A259-EE0332FFD7F2}" srcOrd="0" destOrd="0" parTransId="{93540CA6-CB33-4FAE-B0FE-4504FBB9BDA3}" sibTransId="{E858EBBC-5468-4989-A341-15A475D0898A}"/>
    <dgm:cxn modelId="{4A58B88F-EF2C-4930-8458-B9ECA1D3194F}" type="presOf" srcId="{9CE1555C-6E4D-4E3C-B2C2-7B111670B00F}" destId="{049CA0F9-BD6D-41F1-99C5-D805AA8FF973}" srcOrd="0" destOrd="0" presId="urn:microsoft.com/office/officeart/2018/2/layout/IconVerticalSolidList"/>
    <dgm:cxn modelId="{3E2B4290-CCDF-4557-9510-42BE3DDD3B6D}" type="presOf" srcId="{059AB358-64DA-4B53-9951-A5DDC1CC217F}" destId="{22A8BE62-11C3-4888-864A-6D5BDAEFA072}" srcOrd="0" destOrd="0" presId="urn:microsoft.com/office/officeart/2018/2/layout/IconVerticalSolidList"/>
    <dgm:cxn modelId="{2B2F889E-0EAA-41C9-B0FC-D0FB724B1280}" type="presOf" srcId="{B3B44DC9-E20F-44D5-A259-EE0332FFD7F2}" destId="{0D0E65EB-F420-4634-B186-551A46126BBF}" srcOrd="0" destOrd="0" presId="urn:microsoft.com/office/officeart/2018/2/layout/IconVerticalSolidList"/>
    <dgm:cxn modelId="{C6862DAF-0E12-4DDE-BCC9-88B4E4F4CF94}" type="presOf" srcId="{721001F2-A52C-44DE-901D-3DD1BDABB24E}" destId="{0D0E65EB-F420-4634-B186-551A46126BBF}" srcOrd="0" destOrd="1" presId="urn:microsoft.com/office/officeart/2018/2/layout/IconVerticalSolidList"/>
    <dgm:cxn modelId="{CADF96B5-2394-4ABE-9423-7F487D6FCDC4}" type="presOf" srcId="{FCA2B076-2AE6-4317-94C2-FB8B4A5C6349}" destId="{D9870AC0-CFC8-4348-B283-D1BF4209CBBC}" srcOrd="0" destOrd="0" presId="urn:microsoft.com/office/officeart/2018/2/layout/IconVerticalSolidList"/>
    <dgm:cxn modelId="{B967FAC7-593E-47EE-AE1B-A96CB2C98AA3}" srcId="{2D299B76-2331-4D54-BAA9-54EDE512D835}" destId="{399C6964-ABBC-4197-8689-7385DCB30B1F}" srcOrd="2" destOrd="0" parTransId="{FBD0D84F-329D-4DDD-8AE3-C4F610537AF6}" sibTransId="{36FA6407-3943-436F-84D7-35E68927AC5E}"/>
    <dgm:cxn modelId="{E35CB9DB-1A66-49BE-A1E1-78E0407827C9}" srcId="{2D299B76-2331-4D54-BAA9-54EDE512D835}" destId="{9CE1555C-6E4D-4E3C-B2C2-7B111670B00F}" srcOrd="3" destOrd="0" parTransId="{4E39F9FF-6C2D-4F65-8BC9-90721ABBD6B9}" sibTransId="{C1B79397-FE95-4A31-99D0-F394C67F4A18}"/>
    <dgm:cxn modelId="{C73C80F2-BDF3-458F-BD22-64FA736C9726}" srcId="{2D299B76-2331-4D54-BAA9-54EDE512D835}" destId="{059AB358-64DA-4B53-9951-A5DDC1CC217F}" srcOrd="1" destOrd="0" parTransId="{1B94E7CB-B9F1-408B-AC65-3473BF871CB1}" sibTransId="{4CA684EB-91A8-4E0F-BC06-E5B46A68AAB3}"/>
    <dgm:cxn modelId="{F88C4F81-05C7-4117-9EC8-8C41E5E3AA72}" type="presParOf" srcId="{01D80198-DF22-46C1-B66F-924E32887A68}" destId="{AFA8F7C4-B562-401F-BE11-10089A3836D2}" srcOrd="0" destOrd="0" presId="urn:microsoft.com/office/officeart/2018/2/layout/IconVerticalSolidList"/>
    <dgm:cxn modelId="{88338113-6ED5-44CE-80AD-C86CC445E5F3}" type="presParOf" srcId="{AFA8F7C4-B562-401F-BE11-10089A3836D2}" destId="{2E04B231-C5C0-413B-BB5C-5C1C81F4A167}" srcOrd="0" destOrd="0" presId="urn:microsoft.com/office/officeart/2018/2/layout/IconVerticalSolidList"/>
    <dgm:cxn modelId="{39CBB28D-CAF4-4676-9A90-DADD074DF14D}" type="presParOf" srcId="{AFA8F7C4-B562-401F-BE11-10089A3836D2}" destId="{C0F204DE-37F2-47A8-910F-D5596F40EBA4}" srcOrd="1" destOrd="0" presId="urn:microsoft.com/office/officeart/2018/2/layout/IconVerticalSolidList"/>
    <dgm:cxn modelId="{573C1E4E-6656-4131-B6BC-8A7D3A4904AF}" type="presParOf" srcId="{AFA8F7C4-B562-401F-BE11-10089A3836D2}" destId="{9039A200-F51C-4B3D-970C-C4E738ED36C2}" srcOrd="2" destOrd="0" presId="urn:microsoft.com/office/officeart/2018/2/layout/IconVerticalSolidList"/>
    <dgm:cxn modelId="{8B2BFB58-CC4C-447C-AF70-13AF5F25038B}" type="presParOf" srcId="{AFA8F7C4-B562-401F-BE11-10089A3836D2}" destId="{D9870AC0-CFC8-4348-B283-D1BF4209CBBC}" srcOrd="3" destOrd="0" presId="urn:microsoft.com/office/officeart/2018/2/layout/IconVerticalSolidList"/>
    <dgm:cxn modelId="{4CFC4422-3433-4C91-86A6-D73AE8B3E081}" type="presParOf" srcId="{01D80198-DF22-46C1-B66F-924E32887A68}" destId="{0A31502A-339E-46AD-BCBE-F9BFC381DC29}" srcOrd="1" destOrd="0" presId="urn:microsoft.com/office/officeart/2018/2/layout/IconVerticalSolidList"/>
    <dgm:cxn modelId="{EEEC4F03-44A9-487A-B1A2-BBA5344768A2}" type="presParOf" srcId="{01D80198-DF22-46C1-B66F-924E32887A68}" destId="{4BC3572A-65B6-427D-8786-66DA2E710B18}" srcOrd="2" destOrd="0" presId="urn:microsoft.com/office/officeart/2018/2/layout/IconVerticalSolidList"/>
    <dgm:cxn modelId="{3F8AC683-4D01-4CC1-B86E-2A80E9FA9795}" type="presParOf" srcId="{4BC3572A-65B6-427D-8786-66DA2E710B18}" destId="{DE224A21-B054-41BD-BE67-D706D4365E8E}" srcOrd="0" destOrd="0" presId="urn:microsoft.com/office/officeart/2018/2/layout/IconVerticalSolidList"/>
    <dgm:cxn modelId="{3859EAC4-B58D-4B57-828F-36314BCA2332}" type="presParOf" srcId="{4BC3572A-65B6-427D-8786-66DA2E710B18}" destId="{6B7DDBBD-F513-4EFB-9D9C-E1A5C217EBCF}" srcOrd="1" destOrd="0" presId="urn:microsoft.com/office/officeart/2018/2/layout/IconVerticalSolidList"/>
    <dgm:cxn modelId="{B942553B-A395-42BD-844C-921466E0AF45}" type="presParOf" srcId="{4BC3572A-65B6-427D-8786-66DA2E710B18}" destId="{DE464800-A344-4BF3-9916-5F6B69BD6635}" srcOrd="2" destOrd="0" presId="urn:microsoft.com/office/officeart/2018/2/layout/IconVerticalSolidList"/>
    <dgm:cxn modelId="{F15CD5B3-20DA-408E-B670-F777D2D3479A}" type="presParOf" srcId="{4BC3572A-65B6-427D-8786-66DA2E710B18}" destId="{22A8BE62-11C3-4888-864A-6D5BDAEFA072}" srcOrd="3" destOrd="0" presId="urn:microsoft.com/office/officeart/2018/2/layout/IconVerticalSolidList"/>
    <dgm:cxn modelId="{05197843-DC69-4C8E-9E70-84BC96D87097}" type="presParOf" srcId="{4BC3572A-65B6-427D-8786-66DA2E710B18}" destId="{0D0E65EB-F420-4634-B186-551A46126BBF}" srcOrd="4" destOrd="0" presId="urn:microsoft.com/office/officeart/2018/2/layout/IconVerticalSolidList"/>
    <dgm:cxn modelId="{89272D0B-658B-4F01-9259-42992F1B532F}" type="presParOf" srcId="{01D80198-DF22-46C1-B66F-924E32887A68}" destId="{18AD8F03-F2C1-4928-89C6-1C18216A2C6F}" srcOrd="3" destOrd="0" presId="urn:microsoft.com/office/officeart/2018/2/layout/IconVerticalSolidList"/>
    <dgm:cxn modelId="{F2F90539-4249-4CB9-BE9D-E91D12129814}" type="presParOf" srcId="{01D80198-DF22-46C1-B66F-924E32887A68}" destId="{DDD90328-FD8C-4047-BC31-D57552247573}" srcOrd="4" destOrd="0" presId="urn:microsoft.com/office/officeart/2018/2/layout/IconVerticalSolidList"/>
    <dgm:cxn modelId="{7716525E-58A2-4575-8E47-525CB2E40014}" type="presParOf" srcId="{DDD90328-FD8C-4047-BC31-D57552247573}" destId="{C5CF620F-2E2B-49AB-A23E-27944B4246F3}" srcOrd="0" destOrd="0" presId="urn:microsoft.com/office/officeart/2018/2/layout/IconVerticalSolidList"/>
    <dgm:cxn modelId="{62D40ED5-7EF5-482F-8AE2-E4F918A6F63E}" type="presParOf" srcId="{DDD90328-FD8C-4047-BC31-D57552247573}" destId="{9B1E8186-F119-49CA-93DB-4F8CAFAE76FC}" srcOrd="1" destOrd="0" presId="urn:microsoft.com/office/officeart/2018/2/layout/IconVerticalSolidList"/>
    <dgm:cxn modelId="{19A2F2C7-DC30-40B4-80E0-B3E0DC4F3BA4}" type="presParOf" srcId="{DDD90328-FD8C-4047-BC31-D57552247573}" destId="{DCC28638-F4DB-40D5-A50D-FB9FB1A2323D}" srcOrd="2" destOrd="0" presId="urn:microsoft.com/office/officeart/2018/2/layout/IconVerticalSolidList"/>
    <dgm:cxn modelId="{10668E78-0747-490B-844F-ED3C51F58274}" type="presParOf" srcId="{DDD90328-FD8C-4047-BC31-D57552247573}" destId="{BF222E2F-2889-4207-9E3F-C61E612A3090}" srcOrd="3" destOrd="0" presId="urn:microsoft.com/office/officeart/2018/2/layout/IconVerticalSolidList"/>
    <dgm:cxn modelId="{58EE3B0D-D048-4E77-A4B2-D51FA397D79E}" type="presParOf" srcId="{01D80198-DF22-46C1-B66F-924E32887A68}" destId="{7CAC8F49-0177-4753-BE43-9BE048FCB04E}" srcOrd="5" destOrd="0" presId="urn:microsoft.com/office/officeart/2018/2/layout/IconVerticalSolidList"/>
    <dgm:cxn modelId="{34B17E81-2EC9-4757-B3C8-80738A4AD44F}" type="presParOf" srcId="{01D80198-DF22-46C1-B66F-924E32887A68}" destId="{F5E3F93E-6D52-4B98-85F4-C95A4E47C9E5}" srcOrd="6" destOrd="0" presId="urn:microsoft.com/office/officeart/2018/2/layout/IconVerticalSolidList"/>
    <dgm:cxn modelId="{D04EB140-23B2-478E-AF5F-AFC932ACDC20}" type="presParOf" srcId="{F5E3F93E-6D52-4B98-85F4-C95A4E47C9E5}" destId="{D98AD69F-076E-4E6D-AAAC-5FA28BCCCE96}" srcOrd="0" destOrd="0" presId="urn:microsoft.com/office/officeart/2018/2/layout/IconVerticalSolidList"/>
    <dgm:cxn modelId="{17EA83B7-2388-412E-9C16-2DC9A309A751}" type="presParOf" srcId="{F5E3F93E-6D52-4B98-85F4-C95A4E47C9E5}" destId="{6F812921-585D-480C-B9E7-D5086B671237}" srcOrd="1" destOrd="0" presId="urn:microsoft.com/office/officeart/2018/2/layout/IconVerticalSolidList"/>
    <dgm:cxn modelId="{1E955516-5AE1-450B-856A-4ABBDD9287BA}" type="presParOf" srcId="{F5E3F93E-6D52-4B98-85F4-C95A4E47C9E5}" destId="{98AFE8E2-9CA3-482B-8D34-76255BABD902}" srcOrd="2" destOrd="0" presId="urn:microsoft.com/office/officeart/2018/2/layout/IconVerticalSolidList"/>
    <dgm:cxn modelId="{D09EE835-7DF4-4D26-83B7-250F0EC4B5AD}" type="presParOf" srcId="{F5E3F93E-6D52-4B98-85F4-C95A4E47C9E5}" destId="{049CA0F9-BD6D-41F1-99C5-D805AA8FF9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4F2B13-8331-4FF5-9BC6-C1E75123DBB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A6CB54-26B2-4C22-BB0C-3DAD4CFE6212}">
      <dgm:prSet/>
      <dgm:spPr/>
      <dgm:t>
        <a:bodyPr/>
        <a:lstStyle/>
        <a:p>
          <a:r>
            <a:rPr lang="pt-BR"/>
            <a:t>Compartilhamento de informação entre os médicos de família e os especialistas</a:t>
          </a:r>
          <a:endParaRPr lang="en-US"/>
        </a:p>
      </dgm:t>
    </dgm:pt>
    <dgm:pt modelId="{7CB54FA5-18B0-4138-A83D-E169961693C6}" type="parTrans" cxnId="{AFEAD877-CBC1-4BBD-9B89-D28A2E605C7A}">
      <dgm:prSet/>
      <dgm:spPr/>
      <dgm:t>
        <a:bodyPr/>
        <a:lstStyle/>
        <a:p>
          <a:endParaRPr lang="en-US"/>
        </a:p>
      </dgm:t>
    </dgm:pt>
    <dgm:pt modelId="{EEAF9D30-3A86-4C4C-A3D2-B9E27C07657A}" type="sibTrans" cxnId="{AFEAD877-CBC1-4BBD-9B89-D28A2E605C7A}">
      <dgm:prSet/>
      <dgm:spPr/>
      <dgm:t>
        <a:bodyPr/>
        <a:lstStyle/>
        <a:p>
          <a:endParaRPr lang="en-US"/>
        </a:p>
      </dgm:t>
    </dgm:pt>
    <dgm:pt modelId="{3BD047A7-E2B6-497E-A8B0-D659FA4C570A}">
      <dgm:prSet/>
      <dgm:spPr/>
      <dgm:t>
        <a:bodyPr/>
        <a:lstStyle/>
        <a:p>
          <a:r>
            <a:rPr lang="pt-BR" dirty="0"/>
            <a:t>Reuniões regulares para discutir casos clínicos</a:t>
          </a:r>
          <a:endParaRPr lang="en-US" dirty="0"/>
        </a:p>
      </dgm:t>
    </dgm:pt>
    <dgm:pt modelId="{8D800000-CC85-4D42-8586-E37096570824}" type="parTrans" cxnId="{6E8AD09C-834C-485E-9FFC-808BBCDE9AF2}">
      <dgm:prSet/>
      <dgm:spPr/>
      <dgm:t>
        <a:bodyPr/>
        <a:lstStyle/>
        <a:p>
          <a:endParaRPr lang="en-US"/>
        </a:p>
      </dgm:t>
    </dgm:pt>
    <dgm:pt modelId="{1B7A330D-8D79-425D-92D1-0D63B30CF9C6}" type="sibTrans" cxnId="{6E8AD09C-834C-485E-9FFC-808BBCDE9AF2}">
      <dgm:prSet/>
      <dgm:spPr/>
      <dgm:t>
        <a:bodyPr/>
        <a:lstStyle/>
        <a:p>
          <a:endParaRPr lang="en-US"/>
        </a:p>
      </dgm:t>
    </dgm:pt>
    <dgm:pt modelId="{DCABC324-3826-482B-89A9-22D173571DB7}">
      <dgm:prSet/>
      <dgm:spPr/>
      <dgm:t>
        <a:bodyPr/>
        <a:lstStyle/>
        <a:p>
          <a:r>
            <a:rPr lang="pt-BR" dirty="0" err="1"/>
            <a:t>Divulgação</a:t>
          </a:r>
          <a:r>
            <a:rPr lang="pt-BR" dirty="0"/>
            <a:t> das </a:t>
          </a:r>
          <a:r>
            <a:rPr lang="pt-BR" dirty="0" err="1"/>
            <a:t>práticas</a:t>
          </a:r>
          <a:r>
            <a:rPr lang="pt-BR" dirty="0"/>
            <a:t> seguras </a:t>
          </a:r>
          <a:endParaRPr lang="en-US" dirty="0"/>
        </a:p>
      </dgm:t>
    </dgm:pt>
    <dgm:pt modelId="{70F45BFB-2F0B-4671-BCEF-C3BE2273770E}" type="parTrans" cxnId="{58C812E0-EFE8-4E00-AB76-5EE1C27292CC}">
      <dgm:prSet/>
      <dgm:spPr/>
      <dgm:t>
        <a:bodyPr/>
        <a:lstStyle/>
        <a:p>
          <a:endParaRPr lang="en-US"/>
        </a:p>
      </dgm:t>
    </dgm:pt>
    <dgm:pt modelId="{792FE068-134B-4944-A2F5-6025E617C115}" type="sibTrans" cxnId="{58C812E0-EFE8-4E00-AB76-5EE1C27292CC}">
      <dgm:prSet/>
      <dgm:spPr/>
      <dgm:t>
        <a:bodyPr/>
        <a:lstStyle/>
        <a:p>
          <a:endParaRPr lang="en-US"/>
        </a:p>
      </dgm:t>
    </dgm:pt>
    <dgm:pt modelId="{BCD18273-AEE0-4212-97D8-8D4AF4A311D2}">
      <dgm:prSet/>
      <dgm:spPr/>
      <dgm:t>
        <a:bodyPr/>
        <a:lstStyle/>
        <a:p>
          <a:r>
            <a:rPr lang="pt-BR" dirty="0" err="1"/>
            <a:t>Empoderamento</a:t>
          </a:r>
          <a:r>
            <a:rPr lang="pt-BR" dirty="0"/>
            <a:t> dos pacientes</a:t>
          </a:r>
          <a:endParaRPr lang="en-US" dirty="0"/>
        </a:p>
      </dgm:t>
    </dgm:pt>
    <dgm:pt modelId="{0EC19C04-C384-4751-AAFD-0D33A50477FD}" type="parTrans" cxnId="{0EADD29A-6298-4ADE-9728-10C0F03FA253}">
      <dgm:prSet/>
      <dgm:spPr/>
      <dgm:t>
        <a:bodyPr/>
        <a:lstStyle/>
        <a:p>
          <a:endParaRPr lang="en-US"/>
        </a:p>
      </dgm:t>
    </dgm:pt>
    <dgm:pt modelId="{5EC8B3A2-A2AF-4868-BD78-D78D7B475893}" type="sibTrans" cxnId="{0EADD29A-6298-4ADE-9728-10C0F03FA253}">
      <dgm:prSet/>
      <dgm:spPr/>
      <dgm:t>
        <a:bodyPr/>
        <a:lstStyle/>
        <a:p>
          <a:endParaRPr lang="en-US"/>
        </a:p>
      </dgm:t>
    </dgm:pt>
    <dgm:pt modelId="{2BFB8D2F-A034-49C3-B662-C1827DB79E01}">
      <dgm:prSet/>
      <dgm:spPr/>
      <dgm:t>
        <a:bodyPr/>
        <a:lstStyle/>
        <a:p>
          <a:r>
            <a:rPr lang="en-US" dirty="0" err="1"/>
            <a:t>Telemedicina</a:t>
          </a:r>
          <a:r>
            <a:rPr lang="en-US" dirty="0"/>
            <a:t> (</a:t>
          </a:r>
          <a:r>
            <a:rPr lang="en-US" dirty="0" err="1"/>
            <a:t>segunda</a:t>
          </a:r>
          <a:r>
            <a:rPr lang="en-US" dirty="0"/>
            <a:t> </a:t>
          </a:r>
          <a:r>
            <a:rPr lang="en-US" dirty="0" err="1"/>
            <a:t>opinião</a:t>
          </a:r>
          <a:r>
            <a:rPr lang="en-US" dirty="0"/>
            <a:t>)</a:t>
          </a:r>
        </a:p>
      </dgm:t>
    </dgm:pt>
    <dgm:pt modelId="{F187F112-BB0B-4C55-A9E5-70FD058CBB4B}" type="parTrans" cxnId="{9E48FF74-C7F3-4332-8723-83DB78B19E0A}">
      <dgm:prSet/>
      <dgm:spPr/>
      <dgm:t>
        <a:bodyPr/>
        <a:lstStyle/>
        <a:p>
          <a:endParaRPr lang="en-US"/>
        </a:p>
      </dgm:t>
    </dgm:pt>
    <dgm:pt modelId="{F4477256-C700-4037-89B5-1A77ABAF41DC}" type="sibTrans" cxnId="{9E48FF74-C7F3-4332-8723-83DB78B19E0A}">
      <dgm:prSet/>
      <dgm:spPr/>
      <dgm:t>
        <a:bodyPr/>
        <a:lstStyle/>
        <a:p>
          <a:endParaRPr lang="en-US"/>
        </a:p>
      </dgm:t>
    </dgm:pt>
    <dgm:pt modelId="{DEA6F50A-71F9-4B4A-A28D-7144A4527C61}">
      <dgm:prSet/>
      <dgm:spPr/>
      <dgm:t>
        <a:bodyPr/>
        <a:lstStyle/>
        <a:p>
          <a:r>
            <a:rPr lang="pt-BR"/>
            <a:t>Protocolos adequados para APS</a:t>
          </a:r>
          <a:endParaRPr lang="en-US"/>
        </a:p>
      </dgm:t>
    </dgm:pt>
    <dgm:pt modelId="{2263485B-9631-44D3-8A52-14EAD39A11A3}" type="parTrans" cxnId="{BB6EC621-0DBE-4501-A9CF-CF40FE1365C5}">
      <dgm:prSet/>
      <dgm:spPr/>
      <dgm:t>
        <a:bodyPr/>
        <a:lstStyle/>
        <a:p>
          <a:endParaRPr lang="en-US"/>
        </a:p>
      </dgm:t>
    </dgm:pt>
    <dgm:pt modelId="{3CB7BD4B-B393-45FE-AEC2-9C723EC7952A}" type="sibTrans" cxnId="{BB6EC621-0DBE-4501-A9CF-CF40FE1365C5}">
      <dgm:prSet/>
      <dgm:spPr/>
      <dgm:t>
        <a:bodyPr/>
        <a:lstStyle/>
        <a:p>
          <a:endParaRPr lang="en-US"/>
        </a:p>
      </dgm:t>
    </dgm:pt>
    <dgm:pt modelId="{ACBE6CA5-E8C9-4275-B902-99A813F4421E}">
      <dgm:prSet/>
      <dgm:spPr/>
      <dgm:t>
        <a:bodyPr/>
        <a:lstStyle/>
        <a:p>
          <a:r>
            <a:rPr lang="pt-BR"/>
            <a:t>Ferramentas de TI</a:t>
          </a:r>
          <a:endParaRPr lang="en-US"/>
        </a:p>
      </dgm:t>
    </dgm:pt>
    <dgm:pt modelId="{1564C17C-14BA-4355-B6FD-175D38D10E23}" type="parTrans" cxnId="{B6D70944-3B1D-483A-AC23-E27E1BB81807}">
      <dgm:prSet/>
      <dgm:spPr/>
      <dgm:t>
        <a:bodyPr/>
        <a:lstStyle/>
        <a:p>
          <a:endParaRPr lang="en-US"/>
        </a:p>
      </dgm:t>
    </dgm:pt>
    <dgm:pt modelId="{31FA89A3-A440-4EA1-AF75-1E4E5E83ED85}" type="sibTrans" cxnId="{B6D70944-3B1D-483A-AC23-E27E1BB81807}">
      <dgm:prSet/>
      <dgm:spPr/>
      <dgm:t>
        <a:bodyPr/>
        <a:lstStyle/>
        <a:p>
          <a:endParaRPr lang="en-US"/>
        </a:p>
      </dgm:t>
    </dgm:pt>
    <dgm:pt modelId="{EAEF858C-CE17-4A40-B158-EFAF4932AE0A}">
      <dgm:prSet/>
      <dgm:spPr/>
      <dgm:t>
        <a:bodyPr/>
        <a:lstStyle/>
        <a:p>
          <a:r>
            <a:rPr lang="pt-BR"/>
            <a:t>Educação permanente (raciocínio clínico)</a:t>
          </a:r>
          <a:endParaRPr lang="en-US"/>
        </a:p>
      </dgm:t>
    </dgm:pt>
    <dgm:pt modelId="{78752127-85EE-4F3A-B467-DD1E036DA6EE}" type="parTrans" cxnId="{7D6512D0-9B63-4D91-9ADF-F28582B5C241}">
      <dgm:prSet/>
      <dgm:spPr/>
      <dgm:t>
        <a:bodyPr/>
        <a:lstStyle/>
        <a:p>
          <a:endParaRPr lang="en-US"/>
        </a:p>
      </dgm:t>
    </dgm:pt>
    <dgm:pt modelId="{ACDBAD5D-39F9-4E30-90CB-4DEF567AA8A2}" type="sibTrans" cxnId="{7D6512D0-9B63-4D91-9ADF-F28582B5C241}">
      <dgm:prSet/>
      <dgm:spPr/>
      <dgm:t>
        <a:bodyPr/>
        <a:lstStyle/>
        <a:p>
          <a:endParaRPr lang="en-US"/>
        </a:p>
      </dgm:t>
    </dgm:pt>
    <dgm:pt modelId="{BDF1FB14-5FA6-4E70-BDAD-B47746E3E7DD}">
      <dgm:prSet/>
      <dgm:spPr/>
      <dgm:t>
        <a:bodyPr/>
        <a:lstStyle/>
        <a:p>
          <a:r>
            <a:rPr lang="pt-BR"/>
            <a:t>Programas para o cuidado do profissional (segunda vítima)</a:t>
          </a:r>
          <a:endParaRPr lang="en-US"/>
        </a:p>
      </dgm:t>
    </dgm:pt>
    <dgm:pt modelId="{FB81EBA5-83E4-4509-A3EC-2469B97EB78E}" type="parTrans" cxnId="{F234285B-ABF4-40C7-B3CF-325CC0EB58F1}">
      <dgm:prSet/>
      <dgm:spPr/>
      <dgm:t>
        <a:bodyPr/>
        <a:lstStyle/>
        <a:p>
          <a:endParaRPr lang="en-US"/>
        </a:p>
      </dgm:t>
    </dgm:pt>
    <dgm:pt modelId="{03E1D9E6-B7E4-4A34-BEC9-BF4863A5609E}" type="sibTrans" cxnId="{F234285B-ABF4-40C7-B3CF-325CC0EB58F1}">
      <dgm:prSet/>
      <dgm:spPr/>
      <dgm:t>
        <a:bodyPr/>
        <a:lstStyle/>
        <a:p>
          <a:endParaRPr lang="en-US"/>
        </a:p>
      </dgm:t>
    </dgm:pt>
    <dgm:pt modelId="{3F7DB5DC-77D9-FE46-8EC8-63E8818840AA}" type="pres">
      <dgm:prSet presAssocID="{264F2B13-8331-4FF5-9BC6-C1E75123DBB8}" presName="diagram" presStyleCnt="0">
        <dgm:presLayoutVars>
          <dgm:dir/>
          <dgm:resizeHandles val="exact"/>
        </dgm:presLayoutVars>
      </dgm:prSet>
      <dgm:spPr/>
    </dgm:pt>
    <dgm:pt modelId="{CC91FFDE-FDF2-814D-A862-91DFBC42B09B}" type="pres">
      <dgm:prSet presAssocID="{74A6CB54-26B2-4C22-BB0C-3DAD4CFE6212}" presName="node" presStyleLbl="node1" presStyleIdx="0" presStyleCnt="9">
        <dgm:presLayoutVars>
          <dgm:bulletEnabled val="1"/>
        </dgm:presLayoutVars>
      </dgm:prSet>
      <dgm:spPr/>
    </dgm:pt>
    <dgm:pt modelId="{60F164D4-96C9-FC47-BA88-FCCF7608393B}" type="pres">
      <dgm:prSet presAssocID="{EEAF9D30-3A86-4C4C-A3D2-B9E27C07657A}" presName="sibTrans" presStyleCnt="0"/>
      <dgm:spPr/>
    </dgm:pt>
    <dgm:pt modelId="{80B6CCD8-F767-2647-BEA0-C40A91EDE713}" type="pres">
      <dgm:prSet presAssocID="{3BD047A7-E2B6-497E-A8B0-D659FA4C570A}" presName="node" presStyleLbl="node1" presStyleIdx="1" presStyleCnt="9">
        <dgm:presLayoutVars>
          <dgm:bulletEnabled val="1"/>
        </dgm:presLayoutVars>
      </dgm:prSet>
      <dgm:spPr/>
    </dgm:pt>
    <dgm:pt modelId="{5770EC32-2A1F-5A48-A4D2-6083399448FE}" type="pres">
      <dgm:prSet presAssocID="{1B7A330D-8D79-425D-92D1-0D63B30CF9C6}" presName="sibTrans" presStyleCnt="0"/>
      <dgm:spPr/>
    </dgm:pt>
    <dgm:pt modelId="{AB3BB5D1-71A6-D94B-8038-789419991AA4}" type="pres">
      <dgm:prSet presAssocID="{DCABC324-3826-482B-89A9-22D173571DB7}" presName="node" presStyleLbl="node1" presStyleIdx="2" presStyleCnt="9">
        <dgm:presLayoutVars>
          <dgm:bulletEnabled val="1"/>
        </dgm:presLayoutVars>
      </dgm:prSet>
      <dgm:spPr/>
    </dgm:pt>
    <dgm:pt modelId="{36621B0E-56DC-634C-8787-FEEA09605265}" type="pres">
      <dgm:prSet presAssocID="{792FE068-134B-4944-A2F5-6025E617C115}" presName="sibTrans" presStyleCnt="0"/>
      <dgm:spPr/>
    </dgm:pt>
    <dgm:pt modelId="{2C24C725-815D-104A-A7A0-57C0AECE966C}" type="pres">
      <dgm:prSet presAssocID="{BCD18273-AEE0-4212-97D8-8D4AF4A311D2}" presName="node" presStyleLbl="node1" presStyleIdx="3" presStyleCnt="9">
        <dgm:presLayoutVars>
          <dgm:bulletEnabled val="1"/>
        </dgm:presLayoutVars>
      </dgm:prSet>
      <dgm:spPr/>
    </dgm:pt>
    <dgm:pt modelId="{3B5939DA-9026-F048-84CE-52C48EA224F7}" type="pres">
      <dgm:prSet presAssocID="{5EC8B3A2-A2AF-4868-BD78-D78D7B475893}" presName="sibTrans" presStyleCnt="0"/>
      <dgm:spPr/>
    </dgm:pt>
    <dgm:pt modelId="{F8BC4B62-0CFC-B040-B24F-CD30D345B523}" type="pres">
      <dgm:prSet presAssocID="{2BFB8D2F-A034-49C3-B662-C1827DB79E01}" presName="node" presStyleLbl="node1" presStyleIdx="4" presStyleCnt="9">
        <dgm:presLayoutVars>
          <dgm:bulletEnabled val="1"/>
        </dgm:presLayoutVars>
      </dgm:prSet>
      <dgm:spPr/>
    </dgm:pt>
    <dgm:pt modelId="{AB1B736D-EF44-134F-AC5C-A500FDFD2C45}" type="pres">
      <dgm:prSet presAssocID="{F4477256-C700-4037-89B5-1A77ABAF41DC}" presName="sibTrans" presStyleCnt="0"/>
      <dgm:spPr/>
    </dgm:pt>
    <dgm:pt modelId="{83B68CE8-13E7-AB41-9E0D-528910F60CD2}" type="pres">
      <dgm:prSet presAssocID="{DEA6F50A-71F9-4B4A-A28D-7144A4527C61}" presName="node" presStyleLbl="node1" presStyleIdx="5" presStyleCnt="9">
        <dgm:presLayoutVars>
          <dgm:bulletEnabled val="1"/>
        </dgm:presLayoutVars>
      </dgm:prSet>
      <dgm:spPr/>
    </dgm:pt>
    <dgm:pt modelId="{1B9E8DBE-A168-F64D-AA68-E125DF5F7DB1}" type="pres">
      <dgm:prSet presAssocID="{3CB7BD4B-B393-45FE-AEC2-9C723EC7952A}" presName="sibTrans" presStyleCnt="0"/>
      <dgm:spPr/>
    </dgm:pt>
    <dgm:pt modelId="{2B0CB878-F369-774C-81B4-F99AD58825DE}" type="pres">
      <dgm:prSet presAssocID="{ACBE6CA5-E8C9-4275-B902-99A813F4421E}" presName="node" presStyleLbl="node1" presStyleIdx="6" presStyleCnt="9">
        <dgm:presLayoutVars>
          <dgm:bulletEnabled val="1"/>
        </dgm:presLayoutVars>
      </dgm:prSet>
      <dgm:spPr/>
    </dgm:pt>
    <dgm:pt modelId="{194957AF-08FC-1D44-A2E4-BA7628F1F6DB}" type="pres">
      <dgm:prSet presAssocID="{31FA89A3-A440-4EA1-AF75-1E4E5E83ED85}" presName="sibTrans" presStyleCnt="0"/>
      <dgm:spPr/>
    </dgm:pt>
    <dgm:pt modelId="{117B8654-2F03-444B-A405-5DB5A1D79ED7}" type="pres">
      <dgm:prSet presAssocID="{EAEF858C-CE17-4A40-B158-EFAF4932AE0A}" presName="node" presStyleLbl="node1" presStyleIdx="7" presStyleCnt="9">
        <dgm:presLayoutVars>
          <dgm:bulletEnabled val="1"/>
        </dgm:presLayoutVars>
      </dgm:prSet>
      <dgm:spPr/>
    </dgm:pt>
    <dgm:pt modelId="{C1B89AD0-D332-9F49-ADFE-3E51CA886C3F}" type="pres">
      <dgm:prSet presAssocID="{ACDBAD5D-39F9-4E30-90CB-4DEF567AA8A2}" presName="sibTrans" presStyleCnt="0"/>
      <dgm:spPr/>
    </dgm:pt>
    <dgm:pt modelId="{34E10656-AEFC-BA4C-A722-B2235E1C3B39}" type="pres">
      <dgm:prSet presAssocID="{BDF1FB14-5FA6-4E70-BDAD-B47746E3E7DD}" presName="node" presStyleLbl="node1" presStyleIdx="8" presStyleCnt="9">
        <dgm:presLayoutVars>
          <dgm:bulletEnabled val="1"/>
        </dgm:presLayoutVars>
      </dgm:prSet>
      <dgm:spPr/>
    </dgm:pt>
  </dgm:ptLst>
  <dgm:cxnLst>
    <dgm:cxn modelId="{A31F9315-AD90-8347-9AB8-1D4F62C4195E}" type="presOf" srcId="{74A6CB54-26B2-4C22-BB0C-3DAD4CFE6212}" destId="{CC91FFDE-FDF2-814D-A862-91DFBC42B09B}" srcOrd="0" destOrd="0" presId="urn:microsoft.com/office/officeart/2005/8/layout/default"/>
    <dgm:cxn modelId="{EDA0FE1D-B38F-974E-8C7D-F71893454078}" type="presOf" srcId="{ACBE6CA5-E8C9-4275-B902-99A813F4421E}" destId="{2B0CB878-F369-774C-81B4-F99AD58825DE}" srcOrd="0" destOrd="0" presId="urn:microsoft.com/office/officeart/2005/8/layout/default"/>
    <dgm:cxn modelId="{BB6EC621-0DBE-4501-A9CF-CF40FE1365C5}" srcId="{264F2B13-8331-4FF5-9BC6-C1E75123DBB8}" destId="{DEA6F50A-71F9-4B4A-A28D-7144A4527C61}" srcOrd="5" destOrd="0" parTransId="{2263485B-9631-44D3-8A52-14EAD39A11A3}" sibTransId="{3CB7BD4B-B393-45FE-AEC2-9C723EC7952A}"/>
    <dgm:cxn modelId="{D64F2E31-4FC5-0E49-95C5-10457D346718}" type="presOf" srcId="{DEA6F50A-71F9-4B4A-A28D-7144A4527C61}" destId="{83B68CE8-13E7-AB41-9E0D-528910F60CD2}" srcOrd="0" destOrd="0" presId="urn:microsoft.com/office/officeart/2005/8/layout/default"/>
    <dgm:cxn modelId="{F234285B-ABF4-40C7-B3CF-325CC0EB58F1}" srcId="{264F2B13-8331-4FF5-9BC6-C1E75123DBB8}" destId="{BDF1FB14-5FA6-4E70-BDAD-B47746E3E7DD}" srcOrd="8" destOrd="0" parTransId="{FB81EBA5-83E4-4509-A3EC-2469B97EB78E}" sibTransId="{03E1D9E6-B7E4-4A34-BEC9-BF4863A5609E}"/>
    <dgm:cxn modelId="{B6D70944-3B1D-483A-AC23-E27E1BB81807}" srcId="{264F2B13-8331-4FF5-9BC6-C1E75123DBB8}" destId="{ACBE6CA5-E8C9-4275-B902-99A813F4421E}" srcOrd="6" destOrd="0" parTransId="{1564C17C-14BA-4355-B6FD-175D38D10E23}" sibTransId="{31FA89A3-A440-4EA1-AF75-1E4E5E83ED85}"/>
    <dgm:cxn modelId="{26C65F4A-DF68-034B-8E9E-056387865AC5}" type="presOf" srcId="{BDF1FB14-5FA6-4E70-BDAD-B47746E3E7DD}" destId="{34E10656-AEFC-BA4C-A722-B2235E1C3B39}" srcOrd="0" destOrd="0" presId="urn:microsoft.com/office/officeart/2005/8/layout/default"/>
    <dgm:cxn modelId="{9E48FF74-C7F3-4332-8723-83DB78B19E0A}" srcId="{264F2B13-8331-4FF5-9BC6-C1E75123DBB8}" destId="{2BFB8D2F-A034-49C3-B662-C1827DB79E01}" srcOrd="4" destOrd="0" parTransId="{F187F112-BB0B-4C55-A9E5-70FD058CBB4B}" sibTransId="{F4477256-C700-4037-89B5-1A77ABAF41DC}"/>
    <dgm:cxn modelId="{AFEAD877-CBC1-4BBD-9B89-D28A2E605C7A}" srcId="{264F2B13-8331-4FF5-9BC6-C1E75123DBB8}" destId="{74A6CB54-26B2-4C22-BB0C-3DAD4CFE6212}" srcOrd="0" destOrd="0" parTransId="{7CB54FA5-18B0-4138-A83D-E169961693C6}" sibTransId="{EEAF9D30-3A86-4C4C-A3D2-B9E27C07657A}"/>
    <dgm:cxn modelId="{60C3C97D-4634-3D47-81D4-F0DEB81BF8BB}" type="presOf" srcId="{EAEF858C-CE17-4A40-B158-EFAF4932AE0A}" destId="{117B8654-2F03-444B-A405-5DB5A1D79ED7}" srcOrd="0" destOrd="0" presId="urn:microsoft.com/office/officeart/2005/8/layout/default"/>
    <dgm:cxn modelId="{0EADD29A-6298-4ADE-9728-10C0F03FA253}" srcId="{264F2B13-8331-4FF5-9BC6-C1E75123DBB8}" destId="{BCD18273-AEE0-4212-97D8-8D4AF4A311D2}" srcOrd="3" destOrd="0" parTransId="{0EC19C04-C384-4751-AAFD-0D33A50477FD}" sibTransId="{5EC8B3A2-A2AF-4868-BD78-D78D7B475893}"/>
    <dgm:cxn modelId="{6E8AD09C-834C-485E-9FFC-808BBCDE9AF2}" srcId="{264F2B13-8331-4FF5-9BC6-C1E75123DBB8}" destId="{3BD047A7-E2B6-497E-A8B0-D659FA4C570A}" srcOrd="1" destOrd="0" parTransId="{8D800000-CC85-4D42-8586-E37096570824}" sibTransId="{1B7A330D-8D79-425D-92D1-0D63B30CF9C6}"/>
    <dgm:cxn modelId="{E4918AAF-FDA1-F749-8649-C2B167EEE69D}" type="presOf" srcId="{264F2B13-8331-4FF5-9BC6-C1E75123DBB8}" destId="{3F7DB5DC-77D9-FE46-8EC8-63E8818840AA}" srcOrd="0" destOrd="0" presId="urn:microsoft.com/office/officeart/2005/8/layout/default"/>
    <dgm:cxn modelId="{7D6512D0-9B63-4D91-9ADF-F28582B5C241}" srcId="{264F2B13-8331-4FF5-9BC6-C1E75123DBB8}" destId="{EAEF858C-CE17-4A40-B158-EFAF4932AE0A}" srcOrd="7" destOrd="0" parTransId="{78752127-85EE-4F3A-B467-DD1E036DA6EE}" sibTransId="{ACDBAD5D-39F9-4E30-90CB-4DEF567AA8A2}"/>
    <dgm:cxn modelId="{129D15DE-BA99-354E-9D49-15237B8F0032}" type="presOf" srcId="{2BFB8D2F-A034-49C3-B662-C1827DB79E01}" destId="{F8BC4B62-0CFC-B040-B24F-CD30D345B523}" srcOrd="0" destOrd="0" presId="urn:microsoft.com/office/officeart/2005/8/layout/default"/>
    <dgm:cxn modelId="{58C812E0-EFE8-4E00-AB76-5EE1C27292CC}" srcId="{264F2B13-8331-4FF5-9BC6-C1E75123DBB8}" destId="{DCABC324-3826-482B-89A9-22D173571DB7}" srcOrd="2" destOrd="0" parTransId="{70F45BFB-2F0B-4671-BCEF-C3BE2273770E}" sibTransId="{792FE068-134B-4944-A2F5-6025E617C115}"/>
    <dgm:cxn modelId="{8BFA55EB-1A7C-8F4E-BB1A-C4649A75C7E7}" type="presOf" srcId="{DCABC324-3826-482B-89A9-22D173571DB7}" destId="{AB3BB5D1-71A6-D94B-8038-789419991AA4}" srcOrd="0" destOrd="0" presId="urn:microsoft.com/office/officeart/2005/8/layout/default"/>
    <dgm:cxn modelId="{4D8589F4-264B-9B4D-958C-7415094F2262}" type="presOf" srcId="{BCD18273-AEE0-4212-97D8-8D4AF4A311D2}" destId="{2C24C725-815D-104A-A7A0-57C0AECE966C}" srcOrd="0" destOrd="0" presId="urn:microsoft.com/office/officeart/2005/8/layout/default"/>
    <dgm:cxn modelId="{700E5EFA-0E31-D04D-910E-105CCB8258AF}" type="presOf" srcId="{3BD047A7-E2B6-497E-A8B0-D659FA4C570A}" destId="{80B6CCD8-F767-2647-BEA0-C40A91EDE713}" srcOrd="0" destOrd="0" presId="urn:microsoft.com/office/officeart/2005/8/layout/default"/>
    <dgm:cxn modelId="{857368D2-5E9D-B742-A6BD-4E9B4E402E51}" type="presParOf" srcId="{3F7DB5DC-77D9-FE46-8EC8-63E8818840AA}" destId="{CC91FFDE-FDF2-814D-A862-91DFBC42B09B}" srcOrd="0" destOrd="0" presId="urn:microsoft.com/office/officeart/2005/8/layout/default"/>
    <dgm:cxn modelId="{58013085-0B1B-994A-B49F-5EB82D660C68}" type="presParOf" srcId="{3F7DB5DC-77D9-FE46-8EC8-63E8818840AA}" destId="{60F164D4-96C9-FC47-BA88-FCCF7608393B}" srcOrd="1" destOrd="0" presId="urn:microsoft.com/office/officeart/2005/8/layout/default"/>
    <dgm:cxn modelId="{B681AC71-2F0D-3A47-8389-73F88901FC7D}" type="presParOf" srcId="{3F7DB5DC-77D9-FE46-8EC8-63E8818840AA}" destId="{80B6CCD8-F767-2647-BEA0-C40A91EDE713}" srcOrd="2" destOrd="0" presId="urn:microsoft.com/office/officeart/2005/8/layout/default"/>
    <dgm:cxn modelId="{CB726EA9-A362-354A-974F-375B3C97D59C}" type="presParOf" srcId="{3F7DB5DC-77D9-FE46-8EC8-63E8818840AA}" destId="{5770EC32-2A1F-5A48-A4D2-6083399448FE}" srcOrd="3" destOrd="0" presId="urn:microsoft.com/office/officeart/2005/8/layout/default"/>
    <dgm:cxn modelId="{A0BF3530-D429-9047-AC37-0937E37B3138}" type="presParOf" srcId="{3F7DB5DC-77D9-FE46-8EC8-63E8818840AA}" destId="{AB3BB5D1-71A6-D94B-8038-789419991AA4}" srcOrd="4" destOrd="0" presId="urn:microsoft.com/office/officeart/2005/8/layout/default"/>
    <dgm:cxn modelId="{20288A3C-2A85-8549-A606-2616FD21FA81}" type="presParOf" srcId="{3F7DB5DC-77D9-FE46-8EC8-63E8818840AA}" destId="{36621B0E-56DC-634C-8787-FEEA09605265}" srcOrd="5" destOrd="0" presId="urn:microsoft.com/office/officeart/2005/8/layout/default"/>
    <dgm:cxn modelId="{BA0CEC65-B4CA-A94C-AEF4-8A4583AB8DB6}" type="presParOf" srcId="{3F7DB5DC-77D9-FE46-8EC8-63E8818840AA}" destId="{2C24C725-815D-104A-A7A0-57C0AECE966C}" srcOrd="6" destOrd="0" presId="urn:microsoft.com/office/officeart/2005/8/layout/default"/>
    <dgm:cxn modelId="{823E393E-91AC-F14F-8061-8CB92C9FEAAF}" type="presParOf" srcId="{3F7DB5DC-77D9-FE46-8EC8-63E8818840AA}" destId="{3B5939DA-9026-F048-84CE-52C48EA224F7}" srcOrd="7" destOrd="0" presId="urn:microsoft.com/office/officeart/2005/8/layout/default"/>
    <dgm:cxn modelId="{69B206FB-2C9B-7D44-B4C5-ABDCF83A9319}" type="presParOf" srcId="{3F7DB5DC-77D9-FE46-8EC8-63E8818840AA}" destId="{F8BC4B62-0CFC-B040-B24F-CD30D345B523}" srcOrd="8" destOrd="0" presId="urn:microsoft.com/office/officeart/2005/8/layout/default"/>
    <dgm:cxn modelId="{ACF775D3-9A0D-3242-8EEC-4A83FB3DBCFA}" type="presParOf" srcId="{3F7DB5DC-77D9-FE46-8EC8-63E8818840AA}" destId="{AB1B736D-EF44-134F-AC5C-A500FDFD2C45}" srcOrd="9" destOrd="0" presId="urn:microsoft.com/office/officeart/2005/8/layout/default"/>
    <dgm:cxn modelId="{F9B55A9E-B206-D143-AA89-4565690114F4}" type="presParOf" srcId="{3F7DB5DC-77D9-FE46-8EC8-63E8818840AA}" destId="{83B68CE8-13E7-AB41-9E0D-528910F60CD2}" srcOrd="10" destOrd="0" presId="urn:microsoft.com/office/officeart/2005/8/layout/default"/>
    <dgm:cxn modelId="{0F68285C-C1B7-C744-86DA-0E1CC9AD60A9}" type="presParOf" srcId="{3F7DB5DC-77D9-FE46-8EC8-63E8818840AA}" destId="{1B9E8DBE-A168-F64D-AA68-E125DF5F7DB1}" srcOrd="11" destOrd="0" presId="urn:microsoft.com/office/officeart/2005/8/layout/default"/>
    <dgm:cxn modelId="{DAA17C26-0202-F949-BD90-79543019987D}" type="presParOf" srcId="{3F7DB5DC-77D9-FE46-8EC8-63E8818840AA}" destId="{2B0CB878-F369-774C-81B4-F99AD58825DE}" srcOrd="12" destOrd="0" presId="urn:microsoft.com/office/officeart/2005/8/layout/default"/>
    <dgm:cxn modelId="{A84DCACE-4365-CE49-B821-767F4E1D9A5F}" type="presParOf" srcId="{3F7DB5DC-77D9-FE46-8EC8-63E8818840AA}" destId="{194957AF-08FC-1D44-A2E4-BA7628F1F6DB}" srcOrd="13" destOrd="0" presId="urn:microsoft.com/office/officeart/2005/8/layout/default"/>
    <dgm:cxn modelId="{8B80790F-1A79-A74F-87EA-48C60DF5C668}" type="presParOf" srcId="{3F7DB5DC-77D9-FE46-8EC8-63E8818840AA}" destId="{117B8654-2F03-444B-A405-5DB5A1D79ED7}" srcOrd="14" destOrd="0" presId="urn:microsoft.com/office/officeart/2005/8/layout/default"/>
    <dgm:cxn modelId="{CE82EBA9-2DEC-4444-B2C9-BD67B9006113}" type="presParOf" srcId="{3F7DB5DC-77D9-FE46-8EC8-63E8818840AA}" destId="{C1B89AD0-D332-9F49-ADFE-3E51CA886C3F}" srcOrd="15" destOrd="0" presId="urn:microsoft.com/office/officeart/2005/8/layout/default"/>
    <dgm:cxn modelId="{9F2C23A0-BAF4-BF45-A9E9-2E00DC206A29}" type="presParOf" srcId="{3F7DB5DC-77D9-FE46-8EC8-63E8818840AA}" destId="{34E10656-AEFC-BA4C-A722-B2235E1C3B3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FA1C8-CA5A-824F-9448-655BC9D71593}">
      <dsp:nvSpPr>
        <dsp:cNvPr id="0" name=""/>
        <dsp:cNvSpPr/>
      </dsp:nvSpPr>
      <dsp:spPr>
        <a:xfrm>
          <a:off x="0" y="0"/>
          <a:ext cx="8095488" cy="688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Particularidades da APS e implicações para o diagnóstico</a:t>
          </a:r>
          <a:endParaRPr lang="en-US" sz="2400" kern="1200" dirty="0"/>
        </a:p>
      </dsp:txBody>
      <dsp:txXfrm>
        <a:off x="20177" y="20177"/>
        <a:ext cx="7293899" cy="648546"/>
      </dsp:txXfrm>
    </dsp:sp>
    <dsp:sp modelId="{21473A17-536D-3341-B75A-7130E21F1764}">
      <dsp:nvSpPr>
        <dsp:cNvPr id="0" name=""/>
        <dsp:cNvSpPr/>
      </dsp:nvSpPr>
      <dsp:spPr>
        <a:xfrm>
          <a:off x="677997" y="814154"/>
          <a:ext cx="8095488" cy="688900"/>
        </a:xfrm>
        <a:prstGeom prst="roundRect">
          <a:avLst>
            <a:gd name="adj" fmla="val 10000"/>
          </a:avLst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 APS brasileira</a:t>
          </a:r>
          <a:endParaRPr lang="en-US" sz="2400" kern="1200" dirty="0"/>
        </a:p>
      </dsp:txBody>
      <dsp:txXfrm>
        <a:off x="698174" y="834331"/>
        <a:ext cx="6929351" cy="648546"/>
      </dsp:txXfrm>
    </dsp:sp>
    <dsp:sp modelId="{1AE0B85A-D627-4743-9327-D4AC1B550BFB}">
      <dsp:nvSpPr>
        <dsp:cNvPr id="0" name=""/>
        <dsp:cNvSpPr/>
      </dsp:nvSpPr>
      <dsp:spPr>
        <a:xfrm>
          <a:off x="1345874" y="1628309"/>
          <a:ext cx="8095488" cy="688900"/>
        </a:xfrm>
        <a:prstGeom prst="roundRect">
          <a:avLst>
            <a:gd name="adj" fmla="val 10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Dados sobre erros diagnósticos na APS</a:t>
          </a:r>
          <a:endParaRPr lang="en-US" sz="2400" kern="1200" dirty="0"/>
        </a:p>
      </dsp:txBody>
      <dsp:txXfrm>
        <a:off x="1366051" y="1648486"/>
        <a:ext cx="6939471" cy="648546"/>
      </dsp:txXfrm>
    </dsp:sp>
    <dsp:sp modelId="{BB5DD3E9-226F-C64D-99D1-B3A0823AF089}">
      <dsp:nvSpPr>
        <dsp:cNvPr id="0" name=""/>
        <dsp:cNvSpPr/>
      </dsp:nvSpPr>
      <dsp:spPr>
        <a:xfrm>
          <a:off x="2023871" y="2442463"/>
          <a:ext cx="8095488" cy="688900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Estratégias de melhoria </a:t>
          </a:r>
          <a:endParaRPr lang="en-US" sz="2400" kern="1200" dirty="0"/>
        </a:p>
      </dsp:txBody>
      <dsp:txXfrm>
        <a:off x="2044048" y="2462640"/>
        <a:ext cx="6929351" cy="648546"/>
      </dsp:txXfrm>
    </dsp:sp>
    <dsp:sp modelId="{1303290B-8BC5-2845-ADB0-D3B3DD58FFD9}">
      <dsp:nvSpPr>
        <dsp:cNvPr id="0" name=""/>
        <dsp:cNvSpPr/>
      </dsp:nvSpPr>
      <dsp:spPr>
        <a:xfrm>
          <a:off x="7647702" y="527634"/>
          <a:ext cx="447785" cy="447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48454" y="527634"/>
        <a:ext cx="246281" cy="336958"/>
      </dsp:txXfrm>
    </dsp:sp>
    <dsp:sp modelId="{B74C1639-AB76-B048-8FDE-59E404655018}">
      <dsp:nvSpPr>
        <dsp:cNvPr id="0" name=""/>
        <dsp:cNvSpPr/>
      </dsp:nvSpPr>
      <dsp:spPr>
        <a:xfrm>
          <a:off x="8325700" y="1341789"/>
          <a:ext cx="447785" cy="447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426452" y="1341789"/>
        <a:ext cx="246281" cy="336958"/>
      </dsp:txXfrm>
    </dsp:sp>
    <dsp:sp modelId="{72F5ED74-5354-2A40-9CA1-F73F1313A8AD}">
      <dsp:nvSpPr>
        <dsp:cNvPr id="0" name=""/>
        <dsp:cNvSpPr/>
      </dsp:nvSpPr>
      <dsp:spPr>
        <a:xfrm>
          <a:off x="8993577" y="2155944"/>
          <a:ext cx="447785" cy="447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094329" y="2155944"/>
        <a:ext cx="246281" cy="336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5BEB2-96AA-6A4F-82CE-042611968D0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Comunicação na consulta</a:t>
          </a:r>
          <a:endParaRPr lang="en-US" sz="3100" kern="1200" dirty="0"/>
        </a:p>
      </dsp:txBody>
      <dsp:txXfrm>
        <a:off x="0" y="39687"/>
        <a:ext cx="3286125" cy="1971675"/>
      </dsp:txXfrm>
    </dsp:sp>
    <dsp:sp modelId="{C2F62C6F-427A-EC45-A013-B524D4C4FF0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Seguimento (resultados de exames, referências)</a:t>
          </a:r>
          <a:endParaRPr lang="en-US" sz="3100" kern="1200"/>
        </a:p>
      </dsp:txBody>
      <dsp:txXfrm>
        <a:off x="3614737" y="39687"/>
        <a:ext cx="3286125" cy="1971675"/>
      </dsp:txXfrm>
    </dsp:sp>
    <dsp:sp modelId="{A96B260F-A2D9-EB4C-A733-EF8F0994AB9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Comportamentos do paciente</a:t>
          </a:r>
          <a:endParaRPr lang="en-US" sz="3100" kern="1200"/>
        </a:p>
      </dsp:txBody>
      <dsp:txXfrm>
        <a:off x="7229475" y="39687"/>
        <a:ext cx="3286125" cy="1971675"/>
      </dsp:txXfrm>
    </dsp:sp>
    <dsp:sp modelId="{8429773A-E974-EB40-B9CE-7E8717FD524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Comunicação com outros serviços</a:t>
          </a:r>
          <a:endParaRPr lang="en-US" sz="3100" kern="1200"/>
        </a:p>
      </dsp:txBody>
      <dsp:txXfrm>
        <a:off x="0" y="2339975"/>
        <a:ext cx="3286125" cy="1971675"/>
      </dsp:txXfrm>
    </dsp:sp>
    <dsp:sp modelId="{785B8D84-C3C3-0641-8698-FBC6465B963B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Interpretação de um teste diagnóstico</a:t>
          </a:r>
          <a:endParaRPr lang="en-US" sz="3100" kern="1200"/>
        </a:p>
      </dsp:txBody>
      <dsp:txXfrm>
        <a:off x="3614737" y="2339975"/>
        <a:ext cx="3286125" cy="1971675"/>
      </dsp:txXfrm>
    </dsp:sp>
    <dsp:sp modelId="{4E670F73-5A12-0249-8508-AB5EC570F3F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Processo de gestão</a:t>
          </a:r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4A892-A93E-473E-BE63-21EE36406B84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D03F6-0D63-4B70-8955-3F73EFBD0C0E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86629-DAA8-4D23-8B77-3C3B9057D395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40 mil Equipes de SAÚDE DA FAMÍLIA </a:t>
          </a:r>
          <a:endParaRPr lang="en-US" sz="1800" kern="1200"/>
        </a:p>
      </dsp:txBody>
      <dsp:txXfrm>
        <a:off x="1834517" y="469890"/>
        <a:ext cx="3148942" cy="1335915"/>
      </dsp:txXfrm>
    </dsp:sp>
    <dsp:sp modelId="{37876C5D-F916-4410-83AB-EEC9EA6C4AFE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EABC7-62C9-4874-A087-C98696B26E21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3CB94-A9E3-40F0-88B4-C52AF071CEA5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Resultados importantes</a:t>
          </a:r>
        </a:p>
      </dsp:txBody>
      <dsp:txXfrm>
        <a:off x="7154322" y="469890"/>
        <a:ext cx="3148942" cy="1335915"/>
      </dsp:txXfrm>
    </dsp:sp>
    <dsp:sp modelId="{F7A6C6F2-DB8B-4028-B138-9DF91D60A8E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DB4DB-DC69-475F-B2CA-671E904A2C3A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87A35-92D5-4756-99B0-D944F706B57D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Formação inadequada e insuficiente,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1,5 % dos recém formados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834517" y="2545532"/>
        <a:ext cx="3148942" cy="1335915"/>
      </dsp:txXfrm>
    </dsp:sp>
    <dsp:sp modelId="{6C52AA3D-2D71-4CB7-8901-86AFB4990E1C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86BD8-F42E-49C7-96D6-7CF599C7F60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CF403-5495-4984-AB69-39B4B10DDF53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Expansão no privado</a:t>
          </a:r>
          <a:endParaRPr lang="en-US" sz="1800" kern="1200"/>
        </a:p>
      </dsp:txBody>
      <dsp:txXfrm>
        <a:off x="7154322" y="2545532"/>
        <a:ext cx="3148942" cy="1335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4B231-C5C0-413B-BB5C-5C1C81F4A167}">
      <dsp:nvSpPr>
        <dsp:cNvPr id="0" name=""/>
        <dsp:cNvSpPr/>
      </dsp:nvSpPr>
      <dsp:spPr>
        <a:xfrm>
          <a:off x="0" y="3928"/>
          <a:ext cx="10515600" cy="914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204DE-37F2-47A8-910F-D5596F40EBA4}">
      <dsp:nvSpPr>
        <dsp:cNvPr id="0" name=""/>
        <dsp:cNvSpPr/>
      </dsp:nvSpPr>
      <dsp:spPr>
        <a:xfrm>
          <a:off x="276611" y="209672"/>
          <a:ext cx="502929" cy="502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70AC0-CFC8-4348-B283-D1BF4209CBBC}">
      <dsp:nvSpPr>
        <dsp:cNvPr id="0" name=""/>
        <dsp:cNvSpPr/>
      </dsp:nvSpPr>
      <dsp:spPr>
        <a:xfrm>
          <a:off x="1056151" y="3928"/>
          <a:ext cx="945841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Pesquisa nacional: conhecer o campo </a:t>
          </a:r>
          <a:endParaRPr lang="en-US" sz="2400" kern="1200"/>
        </a:p>
      </dsp:txBody>
      <dsp:txXfrm>
        <a:off x="1056151" y="3928"/>
        <a:ext cx="9458416" cy="914416"/>
      </dsp:txXfrm>
    </dsp:sp>
    <dsp:sp modelId="{DE224A21-B054-41BD-BE67-D706D4365E8E}">
      <dsp:nvSpPr>
        <dsp:cNvPr id="0" name=""/>
        <dsp:cNvSpPr/>
      </dsp:nvSpPr>
      <dsp:spPr>
        <a:xfrm>
          <a:off x="0" y="1146949"/>
          <a:ext cx="10515600" cy="9144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DDBBD-F513-4EFB-9D9C-E1A5C217EBCF}">
      <dsp:nvSpPr>
        <dsp:cNvPr id="0" name=""/>
        <dsp:cNvSpPr/>
      </dsp:nvSpPr>
      <dsp:spPr>
        <a:xfrm>
          <a:off x="276611" y="1352693"/>
          <a:ext cx="502929" cy="502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8BE62-11C3-4888-864A-6D5BDAEFA072}">
      <dsp:nvSpPr>
        <dsp:cNvPr id="0" name=""/>
        <dsp:cNvSpPr/>
      </dsp:nvSpPr>
      <dsp:spPr>
        <a:xfrm>
          <a:off x="1056151" y="1146949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Políticas Públicas</a:t>
          </a:r>
          <a:endParaRPr lang="en-US" sz="2400" kern="1200"/>
        </a:p>
      </dsp:txBody>
      <dsp:txXfrm>
        <a:off x="1056151" y="1146949"/>
        <a:ext cx="4732020" cy="914416"/>
      </dsp:txXfrm>
    </dsp:sp>
    <dsp:sp modelId="{0D0E65EB-F420-4634-B186-551A46126BBF}">
      <dsp:nvSpPr>
        <dsp:cNvPr id="0" name=""/>
        <dsp:cNvSpPr/>
      </dsp:nvSpPr>
      <dsp:spPr>
        <a:xfrm>
          <a:off x="5788171" y="1146949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Sistemas de notificação</a:t>
          </a:r>
          <a:endParaRPr lang="en-US" sz="2400" kern="120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Qualificação profissional</a:t>
          </a:r>
          <a:endParaRPr lang="en-US" sz="2400" kern="1200"/>
        </a:p>
      </dsp:txBody>
      <dsp:txXfrm>
        <a:off x="5788171" y="1146949"/>
        <a:ext cx="4726396" cy="914416"/>
      </dsp:txXfrm>
    </dsp:sp>
    <dsp:sp modelId="{C5CF620F-2E2B-49AB-A23E-27944B4246F3}">
      <dsp:nvSpPr>
        <dsp:cNvPr id="0" name=""/>
        <dsp:cNvSpPr/>
      </dsp:nvSpPr>
      <dsp:spPr>
        <a:xfrm>
          <a:off x="0" y="2289971"/>
          <a:ext cx="10515600" cy="9144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E8186-F119-49CA-93DB-4F8CAFAE76FC}">
      <dsp:nvSpPr>
        <dsp:cNvPr id="0" name=""/>
        <dsp:cNvSpPr/>
      </dsp:nvSpPr>
      <dsp:spPr>
        <a:xfrm>
          <a:off x="276611" y="2495714"/>
          <a:ext cx="502929" cy="502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22E2F-2889-4207-9E3F-C61E612A3090}">
      <dsp:nvSpPr>
        <dsp:cNvPr id="0" name=""/>
        <dsp:cNvSpPr/>
      </dsp:nvSpPr>
      <dsp:spPr>
        <a:xfrm>
          <a:off x="1056151" y="2289971"/>
          <a:ext cx="945841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Parceria entre as diferentes sociedade científicas envolvidas</a:t>
          </a:r>
          <a:endParaRPr lang="en-US" sz="2400" kern="1200"/>
        </a:p>
      </dsp:txBody>
      <dsp:txXfrm>
        <a:off x="1056151" y="2289971"/>
        <a:ext cx="9458416" cy="914416"/>
      </dsp:txXfrm>
    </dsp:sp>
    <dsp:sp modelId="{D98AD69F-076E-4E6D-AAAC-5FA28BCCCE96}">
      <dsp:nvSpPr>
        <dsp:cNvPr id="0" name=""/>
        <dsp:cNvSpPr/>
      </dsp:nvSpPr>
      <dsp:spPr>
        <a:xfrm>
          <a:off x="0" y="3432992"/>
          <a:ext cx="10515600" cy="9144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12921-585D-480C-B9E7-D5086B671237}">
      <dsp:nvSpPr>
        <dsp:cNvPr id="0" name=""/>
        <dsp:cNvSpPr/>
      </dsp:nvSpPr>
      <dsp:spPr>
        <a:xfrm>
          <a:off x="276611" y="3638736"/>
          <a:ext cx="502929" cy="5029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CA0F9-BD6D-41F1-99C5-D805AA8FF973}">
      <dsp:nvSpPr>
        <dsp:cNvPr id="0" name=""/>
        <dsp:cNvSpPr/>
      </dsp:nvSpPr>
      <dsp:spPr>
        <a:xfrm>
          <a:off x="1056151" y="3432992"/>
          <a:ext cx="945841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Parceria com associação de cidadãos</a:t>
          </a:r>
          <a:endParaRPr lang="en-US" sz="2400" kern="1200"/>
        </a:p>
      </dsp:txBody>
      <dsp:txXfrm>
        <a:off x="1056151" y="3432992"/>
        <a:ext cx="9458416" cy="914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1FFDE-FDF2-814D-A862-91DFBC42B09B}">
      <dsp:nvSpPr>
        <dsp:cNvPr id="0" name=""/>
        <dsp:cNvSpPr/>
      </dsp:nvSpPr>
      <dsp:spPr>
        <a:xfrm>
          <a:off x="3774" y="709474"/>
          <a:ext cx="2043553" cy="12261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Compartilhamento de informação entre os médicos de família e os especialistas</a:t>
          </a:r>
          <a:endParaRPr lang="en-US" sz="1700" kern="1200"/>
        </a:p>
      </dsp:txBody>
      <dsp:txXfrm>
        <a:off x="3774" y="709474"/>
        <a:ext cx="2043553" cy="1226132"/>
      </dsp:txXfrm>
    </dsp:sp>
    <dsp:sp modelId="{80B6CCD8-F767-2647-BEA0-C40A91EDE713}">
      <dsp:nvSpPr>
        <dsp:cNvPr id="0" name=""/>
        <dsp:cNvSpPr/>
      </dsp:nvSpPr>
      <dsp:spPr>
        <a:xfrm>
          <a:off x="2251683" y="709474"/>
          <a:ext cx="2043553" cy="1226132"/>
        </a:xfrm>
        <a:prstGeom prst="rect">
          <a:avLst/>
        </a:prstGeom>
        <a:solidFill>
          <a:schemeClr val="accent5">
            <a:hueOff val="751338"/>
            <a:satOff val="-3297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Reuniões regulares para discutir casos clínicos</a:t>
          </a:r>
          <a:endParaRPr lang="en-US" sz="1700" kern="1200" dirty="0"/>
        </a:p>
      </dsp:txBody>
      <dsp:txXfrm>
        <a:off x="2251683" y="709474"/>
        <a:ext cx="2043553" cy="1226132"/>
      </dsp:txXfrm>
    </dsp:sp>
    <dsp:sp modelId="{AB3BB5D1-71A6-D94B-8038-789419991AA4}">
      <dsp:nvSpPr>
        <dsp:cNvPr id="0" name=""/>
        <dsp:cNvSpPr/>
      </dsp:nvSpPr>
      <dsp:spPr>
        <a:xfrm>
          <a:off x="4499591" y="709474"/>
          <a:ext cx="2043553" cy="1226132"/>
        </a:xfrm>
        <a:prstGeom prst="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 err="1"/>
            <a:t>Divulgação</a:t>
          </a:r>
          <a:r>
            <a:rPr lang="pt-BR" sz="1700" kern="1200" dirty="0"/>
            <a:t> das </a:t>
          </a:r>
          <a:r>
            <a:rPr lang="pt-BR" sz="1700" kern="1200" dirty="0" err="1"/>
            <a:t>práticas</a:t>
          </a:r>
          <a:r>
            <a:rPr lang="pt-BR" sz="1700" kern="1200" dirty="0"/>
            <a:t> seguras </a:t>
          </a:r>
          <a:endParaRPr lang="en-US" sz="1700" kern="1200" dirty="0"/>
        </a:p>
      </dsp:txBody>
      <dsp:txXfrm>
        <a:off x="4499591" y="709474"/>
        <a:ext cx="2043553" cy="1226132"/>
      </dsp:txXfrm>
    </dsp:sp>
    <dsp:sp modelId="{2C24C725-815D-104A-A7A0-57C0AECE966C}">
      <dsp:nvSpPr>
        <dsp:cNvPr id="0" name=""/>
        <dsp:cNvSpPr/>
      </dsp:nvSpPr>
      <dsp:spPr>
        <a:xfrm>
          <a:off x="6747500" y="709474"/>
          <a:ext cx="2043553" cy="1226132"/>
        </a:xfrm>
        <a:prstGeom prst="rect">
          <a:avLst/>
        </a:prstGeom>
        <a:solidFill>
          <a:schemeClr val="accent5">
            <a:hueOff val="2254013"/>
            <a:satOff val="-9892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 err="1"/>
            <a:t>Empoderamento</a:t>
          </a:r>
          <a:r>
            <a:rPr lang="pt-BR" sz="1700" kern="1200" dirty="0"/>
            <a:t> dos pacientes</a:t>
          </a:r>
          <a:endParaRPr lang="en-US" sz="1700" kern="1200" dirty="0"/>
        </a:p>
      </dsp:txBody>
      <dsp:txXfrm>
        <a:off x="6747500" y="709474"/>
        <a:ext cx="2043553" cy="1226132"/>
      </dsp:txXfrm>
    </dsp:sp>
    <dsp:sp modelId="{F8BC4B62-0CFC-B040-B24F-CD30D345B523}">
      <dsp:nvSpPr>
        <dsp:cNvPr id="0" name=""/>
        <dsp:cNvSpPr/>
      </dsp:nvSpPr>
      <dsp:spPr>
        <a:xfrm>
          <a:off x="8995409" y="709474"/>
          <a:ext cx="2043553" cy="1226132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Telemedicina</a:t>
          </a:r>
          <a:r>
            <a:rPr lang="en-US" sz="1700" kern="1200" dirty="0"/>
            <a:t> (</a:t>
          </a:r>
          <a:r>
            <a:rPr lang="en-US" sz="1700" kern="1200" dirty="0" err="1"/>
            <a:t>segunda</a:t>
          </a:r>
          <a:r>
            <a:rPr lang="en-US" sz="1700" kern="1200" dirty="0"/>
            <a:t> </a:t>
          </a:r>
          <a:r>
            <a:rPr lang="en-US" sz="1700" kern="1200" dirty="0" err="1"/>
            <a:t>opinião</a:t>
          </a:r>
          <a:r>
            <a:rPr lang="en-US" sz="1700" kern="1200" dirty="0"/>
            <a:t>)</a:t>
          </a:r>
        </a:p>
      </dsp:txBody>
      <dsp:txXfrm>
        <a:off x="8995409" y="709474"/>
        <a:ext cx="2043553" cy="1226132"/>
      </dsp:txXfrm>
    </dsp:sp>
    <dsp:sp modelId="{83B68CE8-13E7-AB41-9E0D-528910F60CD2}">
      <dsp:nvSpPr>
        <dsp:cNvPr id="0" name=""/>
        <dsp:cNvSpPr/>
      </dsp:nvSpPr>
      <dsp:spPr>
        <a:xfrm>
          <a:off x="1127728" y="2139961"/>
          <a:ext cx="2043553" cy="1226132"/>
        </a:xfrm>
        <a:prstGeom prst="rect">
          <a:avLst/>
        </a:prstGeom>
        <a:solidFill>
          <a:schemeClr val="accent5">
            <a:hueOff val="3756689"/>
            <a:satOff val="-16488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Protocolos adequados para APS</a:t>
          </a:r>
          <a:endParaRPr lang="en-US" sz="1700" kern="1200"/>
        </a:p>
      </dsp:txBody>
      <dsp:txXfrm>
        <a:off x="1127728" y="2139961"/>
        <a:ext cx="2043553" cy="1226132"/>
      </dsp:txXfrm>
    </dsp:sp>
    <dsp:sp modelId="{2B0CB878-F369-774C-81B4-F99AD58825DE}">
      <dsp:nvSpPr>
        <dsp:cNvPr id="0" name=""/>
        <dsp:cNvSpPr/>
      </dsp:nvSpPr>
      <dsp:spPr>
        <a:xfrm>
          <a:off x="3375637" y="2139961"/>
          <a:ext cx="2043553" cy="1226132"/>
        </a:xfrm>
        <a:prstGeom prst="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Ferramentas de TI</a:t>
          </a:r>
          <a:endParaRPr lang="en-US" sz="1700" kern="1200"/>
        </a:p>
      </dsp:txBody>
      <dsp:txXfrm>
        <a:off x="3375637" y="2139961"/>
        <a:ext cx="2043553" cy="1226132"/>
      </dsp:txXfrm>
    </dsp:sp>
    <dsp:sp modelId="{117B8654-2F03-444B-A405-5DB5A1D79ED7}">
      <dsp:nvSpPr>
        <dsp:cNvPr id="0" name=""/>
        <dsp:cNvSpPr/>
      </dsp:nvSpPr>
      <dsp:spPr>
        <a:xfrm>
          <a:off x="5623546" y="2139961"/>
          <a:ext cx="2043553" cy="1226132"/>
        </a:xfrm>
        <a:prstGeom prst="rect">
          <a:avLst/>
        </a:prstGeom>
        <a:solidFill>
          <a:schemeClr val="accent5">
            <a:hueOff val="5259365"/>
            <a:satOff val="-23082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Educação permanente (raciocínio clínico)</a:t>
          </a:r>
          <a:endParaRPr lang="en-US" sz="1700" kern="1200"/>
        </a:p>
      </dsp:txBody>
      <dsp:txXfrm>
        <a:off x="5623546" y="2139961"/>
        <a:ext cx="2043553" cy="1226132"/>
      </dsp:txXfrm>
    </dsp:sp>
    <dsp:sp modelId="{34E10656-AEFC-BA4C-A722-B2235E1C3B39}">
      <dsp:nvSpPr>
        <dsp:cNvPr id="0" name=""/>
        <dsp:cNvSpPr/>
      </dsp:nvSpPr>
      <dsp:spPr>
        <a:xfrm>
          <a:off x="7871454" y="2139961"/>
          <a:ext cx="2043553" cy="1226132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Programas para o cuidado do profissional (segunda vítima)</a:t>
          </a:r>
          <a:endParaRPr lang="en-US" sz="1700" kern="1200"/>
        </a:p>
      </dsp:txBody>
      <dsp:txXfrm>
        <a:off x="7871454" y="2139961"/>
        <a:ext cx="2043553" cy="122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A137-3C30-ED42-9CD3-2C834865F886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2979-1F9C-BA40-8A7B-4202EC3713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14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4D1D2-C752-0248-98DD-43E3282EF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97E4FD-D660-2043-825C-2B8658A10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1E765F-8883-364F-A541-FFB380E8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FF3265-A1D4-314D-9470-F52A4145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365A7C-0AAF-DE4C-A1FC-3EE5D5ED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49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9CEB4-BEA3-E141-BA7F-F764558C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3DF1CA-33EC-DB40-A1F1-EB25A9B2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4494E4-F99B-2D40-BEB5-63BCC9E8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5660E3-F2CA-B54D-87A5-D7E3D214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0922C8-FAF2-484C-8532-01C19E79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75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4D7929-D3AE-2447-9EBD-346FE424C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18755F-4455-E743-A709-951A08219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4B337E-7CB4-1B49-B443-4B4D1853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E76D8B-789E-1940-BD0B-BBEDCD3D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2CD180-9063-9741-B87B-678466C4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50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25A83-86A2-5646-8530-AAD55EDF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CCCEF1-30BE-BE49-94AC-21FBB4FAB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F12A7B-18A1-A84E-873C-A09A24CD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E6129A-C7AE-8B4D-82B2-A95ABFFB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F5F213-C2C3-5F4B-B31E-0A6B36F4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4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3A044-4295-2D43-9C8E-735E5097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974332-181B-4C4F-9017-C263A6734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9B7D8B-48D3-8E45-9296-B33FCC37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E17CDB-A260-6B49-934C-B4D58C22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9EE0F2-9A5C-5949-A62A-061CB586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24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CC4C0-B65A-7A4D-8B4D-EAA22145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F89287-7257-0448-BC9A-147024B01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B885E-301F-1E47-8135-D35B69595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E0C9D5-F4CD-3E48-9DC5-3545D11C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EE29A8-F2CB-7D4A-9BD1-7FFCD2D1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383F2A-EE16-F24F-AD4E-09AEE6A3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1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5856F-A009-6F4D-B56A-EECFB892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515A3-F5A0-9D45-ADA9-82B2734DB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85D0D7-5534-DB4D-8691-59A8DEE57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11D381-A3AE-054F-A0B8-D5AFB7F64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8B704D-59B9-6747-A811-0B5ACD263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4BF34D-1F33-E946-A0BF-D5DCC118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3E436E-987F-C044-9A8B-5DB95BA1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C5C3A3-C6C0-CB43-88BA-5DCB8C1B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4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00BFC-F1E4-9243-ADDA-31DC5556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D59DC2-3BD0-0342-9AA8-0594A68F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48DF8BC-2CF5-1B44-8822-58F29081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D3A263-00BC-9E40-9B08-213FF6C1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9642C4C-A453-4F4A-9143-61043A85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062681F-D393-0745-BBFF-8FF03BA4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7146CC-0105-9F43-8D7A-64489B03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07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13953-DBA3-0F45-9CB0-3DD00FBF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734827-29A4-EF49-B615-B589E3D7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058B8F-8EA7-A44A-934E-04DABDD9A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394923-13EE-0D4D-8EA7-9CBFBB7D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EF2BC9-EA9D-CC47-96B6-B34B0FB0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A8F708-478D-6043-ADA7-B8C5F748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13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4BDC4-4EFD-4A4F-9410-C29F6126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D623FE-2FD8-AB45-9D42-EC929DE06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F6D4D6-D652-0C40-9CEA-7568C0D95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71F132-FBBC-2A43-8B7C-5D7A9837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418EE4-8851-3B4B-9642-3B8AFE8D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F9B303-ABFB-CC4E-BA6A-62CB912E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86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0BFBB2D-D7BB-904B-AB2D-84807A19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8C1542-7215-BC40-A111-E3B8D40D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23AAD-E502-874D-B379-043BCDDD5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F1C7-921D-0544-A125-3A0C38AB8BF9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6ADCDD-0081-6243-A7E9-27106D8A4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9DE634-C156-4C43-BB7A-9EE0D8E2D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AFDD-68F0-1248-8AB9-9C166FED6E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54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A98237-7CDD-1042-84A4-B43C3EFC3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13" y="3071021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pt-BR" sz="3400" dirty="0">
                <a:solidFill>
                  <a:srgbClr val="000000"/>
                </a:solidFill>
              </a:rPr>
              <a:t>Os desafios do diagnóstico na atenção primária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CA0010-F307-1A49-90BD-6215E3E05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18" y="4040258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pt-BR" sz="1800" dirty="0">
                <a:solidFill>
                  <a:srgbClr val="000000"/>
                </a:solidFill>
              </a:rPr>
              <a:t>Erro Diagnóstico, o Próximo Desafio para a Segurança do Paciente</a:t>
            </a:r>
          </a:p>
        </p:txBody>
      </p:sp>
      <p:sp>
        <p:nvSpPr>
          <p:cNvPr id="20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8599800-FF7D-AA4E-B784-207A6FFF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770" y="3312726"/>
            <a:ext cx="4141760" cy="1146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2BF31F3-2EB6-404D-ADEC-8FE1E44F3D1F}"/>
              </a:ext>
            </a:extLst>
          </p:cNvPr>
          <p:cNvSpPr txBox="1"/>
          <p:nvPr/>
        </p:nvSpPr>
        <p:spPr>
          <a:xfrm>
            <a:off x="39430" y="5923033"/>
            <a:ext cx="6060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Patrícia S. Chueiri</a:t>
            </a:r>
          </a:p>
          <a:p>
            <a:pPr algn="r"/>
            <a:r>
              <a:rPr lang="pt-BR" sz="1600" dirty="0"/>
              <a:t>Médica de Família e Comunidade</a:t>
            </a:r>
          </a:p>
          <a:p>
            <a:pPr algn="r"/>
            <a:r>
              <a:rPr lang="pt-BR" sz="1600" dirty="0"/>
              <a:t>Escola de Medicina – Fac. Israelita de Ciências da Saúde Albert Einstein </a:t>
            </a:r>
          </a:p>
        </p:txBody>
      </p:sp>
      <p:pic>
        <p:nvPicPr>
          <p:cNvPr id="6" name="Imagem 5" descr="Uma imagem contendo objeto&#10;&#10;Descrição gerada automaticamente">
            <a:extLst>
              <a:ext uri="{FF2B5EF4-FFF2-40B4-BE49-F238E27FC236}">
                <a16:creationId xmlns:a16="http://schemas.microsoft.com/office/drawing/2014/main" id="{DA7320BA-B365-3E47-889B-418E50FB9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437" y="5980941"/>
            <a:ext cx="802256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0A4D3B-AE13-BE4B-846B-D221E856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Eventos adversos relacionados ao diagnóstico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C094BF-AB18-1742-80CD-01EEAE5A9E51}"/>
              </a:ext>
            </a:extLst>
          </p:cNvPr>
          <p:cNvSpPr txBox="1"/>
          <p:nvPr/>
        </p:nvSpPr>
        <p:spPr>
          <a:xfrm>
            <a:off x="7219541" y="694880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3"/>
                </a:solidFill>
              </a:rPr>
              <a:t>ERRADO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C7D523-B0F8-D843-9902-F70D53AB39F5}"/>
              </a:ext>
            </a:extLst>
          </p:cNvPr>
          <p:cNvSpPr txBox="1"/>
          <p:nvPr/>
        </p:nvSpPr>
        <p:spPr>
          <a:xfrm>
            <a:off x="5574310" y="1730475"/>
            <a:ext cx="2295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accent3"/>
                </a:solidFill>
              </a:rPr>
              <a:t>ATRASADO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9F3D27-012B-1E47-B57D-5DA14608EDE8}"/>
              </a:ext>
            </a:extLst>
          </p:cNvPr>
          <p:cNvSpPr txBox="1"/>
          <p:nvPr/>
        </p:nvSpPr>
        <p:spPr>
          <a:xfrm>
            <a:off x="8637987" y="1730474"/>
            <a:ext cx="336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accent3"/>
                </a:solidFill>
              </a:rPr>
              <a:t>NÃO REALIZADO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6FDE04B-7729-C540-97CF-78761D171A34}"/>
              </a:ext>
            </a:extLst>
          </p:cNvPr>
          <p:cNvSpPr txBox="1"/>
          <p:nvPr/>
        </p:nvSpPr>
        <p:spPr>
          <a:xfrm>
            <a:off x="6158248" y="5918055"/>
            <a:ext cx="595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Diagnostic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Errors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Technical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Series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on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Safer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Primary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Care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Geneva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World Health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Organization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; 2016.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Licence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CC BY-NC-SA 3.0 IGO.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665AFC7-A1EE-1C44-8E9F-CAE61B2E343E}"/>
              </a:ext>
            </a:extLst>
          </p:cNvPr>
          <p:cNvSpPr txBox="1"/>
          <p:nvPr/>
        </p:nvSpPr>
        <p:spPr>
          <a:xfrm>
            <a:off x="7048128" y="3429000"/>
            <a:ext cx="37335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800" dirty="0"/>
              <a:t>Conhecimento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800" dirty="0"/>
              <a:t>Experiência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800" dirty="0"/>
              <a:t>Habilidade e atitudes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pt-BR" sz="2800" dirty="0"/>
              <a:t>Acesso a recursos</a:t>
            </a:r>
          </a:p>
        </p:txBody>
      </p:sp>
    </p:spTree>
    <p:extLst>
      <p:ext uri="{BB962C8B-B14F-4D97-AF65-F5344CB8AC3E}">
        <p14:creationId xmlns:p14="http://schemas.microsoft.com/office/powerpoint/2010/main" val="181790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56CB6-6393-084D-9D5F-051C2907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Processos que envolvem erros diagnósticos</a:t>
            </a:r>
          </a:p>
        </p:txBody>
      </p:sp>
      <p:graphicFrame>
        <p:nvGraphicFramePr>
          <p:cNvPr id="6" name="CaixaDeTexto 3">
            <a:extLst>
              <a:ext uri="{FF2B5EF4-FFF2-40B4-BE49-F238E27FC236}">
                <a16:creationId xmlns:a16="http://schemas.microsoft.com/office/drawing/2014/main" id="{BD7130BB-2688-47E6-BFF4-FC39CDFC8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3444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C50F0F22-8F2D-994E-A9B4-F413E4D7ABC4}"/>
              </a:ext>
            </a:extLst>
          </p:cNvPr>
          <p:cNvSpPr/>
          <p:nvPr/>
        </p:nvSpPr>
        <p:spPr>
          <a:xfrm>
            <a:off x="1777999" y="6169709"/>
            <a:ext cx="102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Segurança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do paciente na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atenção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primária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à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saúde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revisão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sistemática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Cad.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Saúde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Pública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, Rio de Janeiro, 30(9):1-21, set, 2014  </a:t>
            </a:r>
          </a:p>
        </p:txBody>
      </p:sp>
    </p:spTree>
    <p:extLst>
      <p:ext uri="{BB962C8B-B14F-4D97-AF65-F5344CB8AC3E}">
        <p14:creationId xmlns:p14="http://schemas.microsoft.com/office/powerpoint/2010/main" val="22983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CCBAE-6077-A94E-910F-DFAE0DB0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591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O contexto brasileiro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FAF0E4D-59C3-4837-86DE-56FDCEF2E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638405"/>
              </p:ext>
            </p:extLst>
          </p:nvPr>
        </p:nvGraphicFramePr>
        <p:xfrm>
          <a:off x="838200" y="150634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51131E0-F791-9C46-82AD-BC412DDF5A1E}"/>
              </a:ext>
            </a:extLst>
          </p:cNvPr>
          <p:cNvSpPr/>
          <p:nvPr/>
        </p:nvSpPr>
        <p:spPr>
          <a:xfrm>
            <a:off x="0" y="6169709"/>
            <a:ext cx="1203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/>
              <a:t>SCHEFFER, M. et al. Demografia Médica no Brasil 2018. ,</a:t>
            </a:r>
          </a:p>
          <a:p>
            <a:pPr algn="r"/>
            <a:r>
              <a:rPr lang="pt-BR" dirty="0"/>
              <a:t>Tipologia das unidades básicas de saúde brasileiras, Nota Técnica 5/2015, região e redes</a:t>
            </a:r>
          </a:p>
        </p:txBody>
      </p:sp>
    </p:spTree>
    <p:extLst>
      <p:ext uri="{BB962C8B-B14F-4D97-AF65-F5344CB8AC3E}">
        <p14:creationId xmlns:p14="http://schemas.microsoft.com/office/powerpoint/2010/main" val="152361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A8800C4-A0B3-8640-85D7-A3F4D6C11025}"/>
              </a:ext>
            </a:extLst>
          </p:cNvPr>
          <p:cNvSpPr txBox="1"/>
          <p:nvPr/>
        </p:nvSpPr>
        <p:spPr>
          <a:xfrm>
            <a:off x="960100" y="978102"/>
            <a:ext cx="10588434" cy="1062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Desafios para a estratégias saúde da família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CF77DE48-023D-417E-BE39-CE3FAB0D5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2CF5A6E-00AA-3B4B-9A05-F9DEB6457FF0}"/>
              </a:ext>
            </a:extLst>
          </p:cNvPr>
          <p:cNvSpPr txBox="1"/>
          <p:nvPr/>
        </p:nvSpPr>
        <p:spPr>
          <a:xfrm>
            <a:off x="4673602" y="2985088"/>
            <a:ext cx="7366000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Financiamento destinado a saúde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Pacto federativo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Fixação de profissionais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Disputa por financiamento com a atenção especializada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Disputa por modelo de APS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5149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DB30A9-4D9A-1948-ADB6-D3088CFE2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200001"/>
            <a:ext cx="6260570" cy="5054364"/>
          </a:xfrm>
        </p:spPr>
        <p:txBody>
          <a:bodyPr anchor="ctr">
            <a:normAutofit/>
          </a:bodyPr>
          <a:lstStyle/>
          <a:p>
            <a:r>
              <a:rPr lang="pt-BR" sz="2400" dirty="0"/>
              <a:t>Segundo mais frequente</a:t>
            </a:r>
          </a:p>
          <a:p>
            <a:r>
              <a:rPr lang="pt-BR" sz="2400" dirty="0"/>
              <a:t>5% dos adultos relatam erros diagnósticos em nível ambulatorial</a:t>
            </a:r>
          </a:p>
          <a:p>
            <a:r>
              <a:rPr lang="pt-BR" sz="2400" dirty="0"/>
              <a:t>Câncer, infecções e doenças</a:t>
            </a:r>
          </a:p>
          <a:p>
            <a:r>
              <a:rPr lang="pt-BR" sz="2400" dirty="0"/>
              <a:t>7%  de testes anormais não são comunicados aos pacientes </a:t>
            </a:r>
          </a:p>
          <a:p>
            <a:r>
              <a:rPr lang="pt-BR" sz="2400" dirty="0"/>
              <a:t>Quebras nos processos de referenciamento </a:t>
            </a:r>
          </a:p>
          <a:p>
            <a:r>
              <a:rPr lang="pt-BR" sz="2400" dirty="0"/>
              <a:t>Estimativas 0,004 a 240,0 por 1.000/ consultas</a:t>
            </a:r>
          </a:p>
          <a:p>
            <a:r>
              <a:rPr lang="pt-BR" sz="2400" dirty="0"/>
              <a:t>Erros evitáveis variaram de 45% a 76%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095DE3-42E4-804C-854D-1F154E21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50" y="2919622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pt-BR" sz="3100" dirty="0">
                <a:solidFill>
                  <a:srgbClr val="000000"/>
                </a:solidFill>
              </a:rPr>
              <a:t>Dados sobre erros diagnósticos</a:t>
            </a:r>
            <a:br>
              <a:rPr lang="en-US" sz="3100" dirty="0">
                <a:solidFill>
                  <a:srgbClr val="000000"/>
                </a:solidFill>
              </a:rPr>
            </a:br>
            <a:endParaRPr lang="pt-BR" sz="3100" dirty="0">
              <a:solidFill>
                <a:srgbClr val="0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0865DE-7089-C445-8E9A-FB16A74460F4}"/>
              </a:ext>
            </a:extLst>
          </p:cNvPr>
          <p:cNvSpPr txBox="1"/>
          <p:nvPr/>
        </p:nvSpPr>
        <p:spPr>
          <a:xfrm>
            <a:off x="4078706" y="5454365"/>
            <a:ext cx="7974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Diagnostic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Errors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Technical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Series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on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Safer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Primary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Care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Geneva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: World Health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Organization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; 2016.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Licence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: CC BY-NC-SA 3.0 IGO.</a:t>
            </a:r>
          </a:p>
          <a:p>
            <a:pPr algn="r"/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Segurança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do paciente na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atenção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primária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à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saúde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revisão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sistemática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Cad.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Saúde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</a:rPr>
              <a:t>Pública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, Rio de Janeiro, 30(9):1-21, set, 2014  </a:t>
            </a:r>
          </a:p>
        </p:txBody>
      </p:sp>
    </p:spTree>
    <p:extLst>
      <p:ext uri="{BB962C8B-B14F-4D97-AF65-F5344CB8AC3E}">
        <p14:creationId xmlns:p14="http://schemas.microsoft.com/office/powerpoint/2010/main" val="53346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BD342-210D-5F46-8253-6D5B1D1C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Estratégias para melhoria – Macro ações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996E8E12-0CA3-47E7-9212-7C929DF26A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22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53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BD342-210D-5F46-8253-6D5B1D1C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Estratégias para melhoria – Ações locais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Espaço Reservado para Conteúdo 5">
            <a:extLst>
              <a:ext uri="{FF2B5EF4-FFF2-40B4-BE49-F238E27FC236}">
                <a16:creationId xmlns:a16="http://schemas.microsoft.com/office/drawing/2014/main" id="{BCDCB1AC-17D9-4EA4-9537-E6853006510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17220412"/>
              </p:ext>
            </p:extLst>
          </p:nvPr>
        </p:nvGraphicFramePr>
        <p:xfrm>
          <a:off x="574631" y="2124486"/>
          <a:ext cx="11042737" cy="407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14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lavia.barbachan\AppData\Local\Microsoft\Windows\Temporary Internet Files\Content.Outlook\3981Z7PM\DSC_000 copy.jpg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l="18999" r="18999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69DBC6-A004-584B-8A99-B26B596EF8D4}"/>
              </a:ext>
            </a:extLst>
          </p:cNvPr>
          <p:cNvSpPr txBox="1"/>
          <p:nvPr/>
        </p:nvSpPr>
        <p:spPr>
          <a:xfrm>
            <a:off x="496954" y="797027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>
                <a:solidFill>
                  <a:srgbClr val="000000"/>
                </a:solidFill>
              </a:rPr>
              <a:t>Mensagens mais relevantes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877" y="3102322"/>
            <a:ext cx="4898189" cy="1806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pt-BR" sz="2400" dirty="0">
              <a:solidFill>
                <a:srgbClr val="000000"/>
              </a:solidFill>
            </a:endParaRP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Valorização da APS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Produção de evidências sobre o campo: magnitude e causas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Intervenções multifacetadas 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95904E-8797-8A4C-806E-36517BD4A85A}"/>
              </a:ext>
            </a:extLst>
          </p:cNvPr>
          <p:cNvSpPr/>
          <p:nvPr/>
        </p:nvSpPr>
        <p:spPr>
          <a:xfrm>
            <a:off x="6365846" y="6516368"/>
            <a:ext cx="15600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</a:rPr>
              <a:t>Radilson</a:t>
            </a:r>
            <a:r>
              <a:rPr lang="en-US" dirty="0">
                <a:solidFill>
                  <a:srgbClr val="000000"/>
                </a:solidFill>
              </a:rPr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166673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94508C0-B8D4-D745-816D-DE08C776B3FB}"/>
              </a:ext>
            </a:extLst>
          </p:cNvPr>
          <p:cNvSpPr txBox="1"/>
          <p:nvPr/>
        </p:nvSpPr>
        <p:spPr>
          <a:xfrm>
            <a:off x="6932656" y="3082724"/>
            <a:ext cx="4805996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OBRIGADA</a:t>
            </a:r>
          </a:p>
        </p:txBody>
      </p:sp>
      <p:sp>
        <p:nvSpPr>
          <p:cNvPr id="2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3521E0-0F3D-E340-A8E1-4229C0FF4B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2489" r="-1" b="10698"/>
          <a:stretch/>
        </p:blipFill>
        <p:spPr bwMode="auto">
          <a:xfrm>
            <a:off x="1" y="758005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16" name="Imagem 15" descr="Uma imagem contendo objeto&#10;&#10;Descrição gerada automaticamente">
            <a:extLst>
              <a:ext uri="{FF2B5EF4-FFF2-40B4-BE49-F238E27FC236}">
                <a16:creationId xmlns:a16="http://schemas.microsoft.com/office/drawing/2014/main" id="{A48F0B5B-73DD-CA4F-9525-98A45747E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75" y="5680761"/>
            <a:ext cx="1216377" cy="1131018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5BC7CC5D-866B-2E4D-8AA3-5D530B53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986" y="5888449"/>
            <a:ext cx="36604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5E77B5"/>
                </a:solidFill>
                <a:latin typeface="Chalkboard" panose="03050602040202020205" pitchFamily="66" charset="77"/>
                <a:ea typeface="ヒラギノ角ゴ ProN W3" panose="020B0300000000000000" pitchFamily="34" charset="-128"/>
                <a:sym typeface="Chalkboard" panose="03050602040202020205" pitchFamily="66" charset="77"/>
              </a:defRPr>
            </a:lvl1pPr>
            <a:lvl2pPr marL="742950" indent="-285750">
              <a:defRPr sz="1200">
                <a:solidFill>
                  <a:srgbClr val="5E77B5"/>
                </a:solidFill>
                <a:latin typeface="Chalkboard" panose="03050602040202020205" pitchFamily="66" charset="77"/>
                <a:ea typeface="ヒラギノ角ゴ ProN W3" panose="020B0300000000000000" pitchFamily="34" charset="-128"/>
                <a:sym typeface="Chalkboard" panose="03050602040202020205" pitchFamily="66" charset="77"/>
              </a:defRPr>
            </a:lvl2pPr>
            <a:lvl3pPr marL="1143000" indent="-228600">
              <a:defRPr sz="1200">
                <a:solidFill>
                  <a:srgbClr val="5E77B5"/>
                </a:solidFill>
                <a:latin typeface="Chalkboard" panose="03050602040202020205" pitchFamily="66" charset="77"/>
                <a:ea typeface="ヒラギノ角ゴ ProN W3" panose="020B0300000000000000" pitchFamily="34" charset="-128"/>
                <a:sym typeface="Chalkboard" panose="03050602040202020205" pitchFamily="66" charset="77"/>
              </a:defRPr>
            </a:lvl3pPr>
            <a:lvl4pPr marL="1600200" indent="-228600">
              <a:defRPr sz="1200">
                <a:solidFill>
                  <a:srgbClr val="5E77B5"/>
                </a:solidFill>
                <a:latin typeface="Chalkboard" panose="03050602040202020205" pitchFamily="66" charset="77"/>
                <a:ea typeface="ヒラギノ角ゴ ProN W3" panose="020B0300000000000000" pitchFamily="34" charset="-128"/>
                <a:sym typeface="Chalkboard" panose="03050602040202020205" pitchFamily="66" charset="77"/>
              </a:defRPr>
            </a:lvl4pPr>
            <a:lvl5pPr marL="2057400" indent="-228600">
              <a:defRPr sz="1200">
                <a:solidFill>
                  <a:srgbClr val="5E77B5"/>
                </a:solidFill>
                <a:latin typeface="Chalkboard" panose="03050602040202020205" pitchFamily="66" charset="77"/>
                <a:ea typeface="ヒラギノ角ゴ ProN W3" panose="020B0300000000000000" pitchFamily="34" charset="-128"/>
                <a:sym typeface="Chalkboard" panose="03050602040202020205" pitchFamily="66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E77B5"/>
                </a:solidFill>
                <a:latin typeface="Chalkboard" panose="03050602040202020205" pitchFamily="66" charset="77"/>
                <a:ea typeface="ヒラギノ角ゴ ProN W3" panose="020B0300000000000000" pitchFamily="34" charset="-128"/>
                <a:sym typeface="Chalkboard" panose="03050602040202020205" pitchFamily="66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E77B5"/>
                </a:solidFill>
                <a:latin typeface="Chalkboard" panose="03050602040202020205" pitchFamily="66" charset="77"/>
                <a:ea typeface="ヒラギノ角ゴ ProN W3" panose="020B0300000000000000" pitchFamily="34" charset="-128"/>
                <a:sym typeface="Chalkboard" panose="03050602040202020205" pitchFamily="66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E77B5"/>
                </a:solidFill>
                <a:latin typeface="Chalkboard" panose="03050602040202020205" pitchFamily="66" charset="77"/>
                <a:ea typeface="ヒラギノ角ゴ ProN W3" panose="020B0300000000000000" pitchFamily="34" charset="-128"/>
                <a:sym typeface="Chalkboard" panose="03050602040202020205" pitchFamily="66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E77B5"/>
                </a:solidFill>
                <a:latin typeface="Chalkboard" panose="03050602040202020205" pitchFamily="66" charset="77"/>
                <a:ea typeface="ヒラギノ角ゴ ProN W3" panose="020B0300000000000000" pitchFamily="34" charset="-128"/>
                <a:sym typeface="Chalkboard" panose="03050602040202020205" pitchFamily="66" charset="77"/>
              </a:defRPr>
            </a:lvl9pPr>
          </a:lstStyle>
          <a:p>
            <a:pPr algn="r"/>
            <a:r>
              <a:rPr lang="pt-BR" alt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BR" alt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patriciachueiri</a:t>
            </a:r>
            <a:endParaRPr lang="pt-BR" alt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pt-BR" alt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pt-BR" alt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patriciachueiri@gmail.com</a:t>
            </a:r>
            <a:endParaRPr lang="pt-BR" alt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Imagem 6">
            <a:extLst>
              <a:ext uri="{FF2B5EF4-FFF2-40B4-BE49-F238E27FC236}">
                <a16:creationId xmlns:a16="http://schemas.microsoft.com/office/drawing/2014/main" id="{16F43852-2FFE-794B-A0D4-8F3567E9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692" y="5915856"/>
            <a:ext cx="347073" cy="34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7">
            <a:extLst>
              <a:ext uri="{FF2B5EF4-FFF2-40B4-BE49-F238E27FC236}">
                <a16:creationId xmlns:a16="http://schemas.microsoft.com/office/drawing/2014/main" id="{66E57AB9-6508-7F47-8D96-94B52BF3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051" y="6474310"/>
            <a:ext cx="371203" cy="37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5F4A3057-9185-4D4E-8F76-72AE552C592F}"/>
              </a:ext>
            </a:extLst>
          </p:cNvPr>
          <p:cNvSpPr/>
          <p:nvPr/>
        </p:nvSpPr>
        <p:spPr>
          <a:xfrm>
            <a:off x="1179001" y="6505027"/>
            <a:ext cx="15600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Radilson</a:t>
            </a:r>
            <a:r>
              <a:rPr lang="en-US" dirty="0">
                <a:solidFill>
                  <a:schemeClr val="bg1"/>
                </a:solidFill>
              </a:rPr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79779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3FE3EB-D605-D542-9349-CA657644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>
                <a:solidFill>
                  <a:srgbClr val="FFFFFF"/>
                </a:solidFill>
              </a:rPr>
              <a:t>Caminho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D39BE8D-C4E1-456D-9CD4-72E98EEAB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02340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03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8F5055-A8C0-3445-953E-92E773D5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r"/>
            <a:r>
              <a:rPr lang="pt-BR" sz="3700" dirty="0">
                <a:solidFill>
                  <a:schemeClr val="accent1"/>
                </a:solidFill>
              </a:rPr>
              <a:t>Particularidades da Atenção Primária à Saúde (APS)</a:t>
            </a:r>
            <a:endParaRPr lang="en-US" sz="3700" dirty="0">
              <a:solidFill>
                <a:schemeClr val="accent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E12F9020-D274-BD43-86E1-049E1A81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Atributos </a:t>
            </a:r>
          </a:p>
          <a:p>
            <a:r>
              <a:rPr lang="pt-BR" sz="2400" dirty="0"/>
              <a:t>Abrangência e Frequencia</a:t>
            </a:r>
          </a:p>
          <a:p>
            <a:r>
              <a:rPr lang="pt-BR" sz="2400" dirty="0"/>
              <a:t>Prevenção quaternária</a:t>
            </a:r>
          </a:p>
          <a:p>
            <a:r>
              <a:rPr lang="pt-BR" sz="2400" dirty="0"/>
              <a:t>Comorbidades</a:t>
            </a:r>
          </a:p>
          <a:p>
            <a:r>
              <a:rPr lang="pt-BR" sz="2400" dirty="0"/>
              <a:t>Atende as pessoas inseridas em seu contexto biopsicossocial</a:t>
            </a:r>
          </a:p>
          <a:p>
            <a:pPr marL="457200" lvl="1" indent="0">
              <a:buNone/>
            </a:pPr>
            <a:endParaRPr lang="pt-BR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1590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F5055-A8C0-3445-953E-92E773D5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54" y="663288"/>
            <a:ext cx="3742347" cy="1789248"/>
          </a:xfrm>
        </p:spPr>
        <p:txBody>
          <a:bodyPr>
            <a:normAutofit/>
          </a:bodyPr>
          <a:lstStyle/>
          <a:p>
            <a:pPr lvl="0"/>
            <a:r>
              <a:rPr lang="pt-BR" sz="4000" dirty="0">
                <a:solidFill>
                  <a:schemeClr val="accent3">
                    <a:lumMod val="75000"/>
                  </a:schemeClr>
                </a:solidFill>
              </a:rPr>
              <a:t>Implicações para o diagnóstico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5158C3B4-F1D3-8E4A-A6FA-0E0090365833}"/>
              </a:ext>
            </a:extLst>
          </p:cNvPr>
          <p:cNvGrpSpPr/>
          <p:nvPr/>
        </p:nvGrpSpPr>
        <p:grpSpPr>
          <a:xfrm>
            <a:off x="4393132" y="50805"/>
            <a:ext cx="7365904" cy="4578078"/>
            <a:chOff x="0" y="0"/>
            <a:chExt cx="8431158" cy="3888433"/>
          </a:xfrm>
        </p:grpSpPr>
        <p:grpSp>
          <p:nvGrpSpPr>
            <p:cNvPr id="5" name="AutoShape 21">
              <a:extLst>
                <a:ext uri="{FF2B5EF4-FFF2-40B4-BE49-F238E27FC236}">
                  <a16:creationId xmlns:a16="http://schemas.microsoft.com/office/drawing/2014/main" id="{9F18653F-F8CB-544A-AE99-AB0A613CFFFF}"/>
                </a:ext>
              </a:extLst>
            </p:cNvPr>
            <p:cNvGrpSpPr/>
            <p:nvPr/>
          </p:nvGrpSpPr>
          <p:grpSpPr>
            <a:xfrm>
              <a:off x="1571268" y="0"/>
              <a:ext cx="3763820" cy="813750"/>
              <a:chOff x="0" y="0"/>
              <a:chExt cx="3763818" cy="813749"/>
            </a:xfrm>
          </p:grpSpPr>
          <p:sp>
            <p:nvSpPr>
              <p:cNvPr id="42" name="Retângulo Arredondado">
                <a:extLst>
                  <a:ext uri="{FF2B5EF4-FFF2-40B4-BE49-F238E27FC236}">
                    <a16:creationId xmlns:a16="http://schemas.microsoft.com/office/drawing/2014/main" id="{0EB6E7B5-8008-B644-897E-BA421AA8F677}"/>
                  </a:ext>
                </a:extLst>
              </p:cNvPr>
              <p:cNvSpPr/>
              <p:nvPr/>
            </p:nvSpPr>
            <p:spPr>
              <a:xfrm>
                <a:off x="0" y="0"/>
                <a:ext cx="3763818" cy="753358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41614E"/>
                  </a:gs>
                  <a:gs pos="100000">
                    <a:srgbClr val="568067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3" name="Atenção Primária…">
                <a:extLst>
                  <a:ext uri="{FF2B5EF4-FFF2-40B4-BE49-F238E27FC236}">
                    <a16:creationId xmlns:a16="http://schemas.microsoft.com/office/drawing/2014/main" id="{20778B15-7D53-C744-9C39-23FE01A7E573}"/>
                  </a:ext>
                </a:extLst>
              </p:cNvPr>
              <p:cNvSpPr txBox="1"/>
              <p:nvPr/>
            </p:nvSpPr>
            <p:spPr>
              <a:xfrm>
                <a:off x="582804" y="36774"/>
                <a:ext cx="2598215" cy="776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</a:defRPr>
                </a:pPr>
                <a:r>
                  <a:rPr dirty="0" err="1"/>
                  <a:t>Atenção</a:t>
                </a:r>
                <a:r>
                  <a:rPr dirty="0"/>
                  <a:t> </a:t>
                </a:r>
                <a:r>
                  <a:rPr dirty="0" err="1"/>
                  <a:t>Primária</a:t>
                </a:r>
                <a:endParaRPr dirty="0"/>
              </a:p>
              <a:p>
                <a:pPr algn="ctr">
                  <a:lnSpc>
                    <a:spcPct val="7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</a:defRPr>
                </a:pPr>
                <a:r>
                  <a:rPr dirty="0" err="1"/>
                  <a:t>à</a:t>
                </a:r>
                <a:r>
                  <a:rPr dirty="0"/>
                  <a:t> </a:t>
                </a:r>
                <a:r>
                  <a:rPr dirty="0" err="1"/>
                  <a:t>Saúde</a:t>
                </a:r>
                <a:r>
                  <a:rPr dirty="0"/>
                  <a:t> (APS)</a:t>
                </a:r>
              </a:p>
            </p:txBody>
          </p:sp>
        </p:grpSp>
        <p:grpSp>
          <p:nvGrpSpPr>
            <p:cNvPr id="6" name="AutoShape 22">
              <a:extLst>
                <a:ext uri="{FF2B5EF4-FFF2-40B4-BE49-F238E27FC236}">
                  <a16:creationId xmlns:a16="http://schemas.microsoft.com/office/drawing/2014/main" id="{F00594DC-C6B0-0046-8FC8-BD3485F23B23}"/>
                </a:ext>
              </a:extLst>
            </p:cNvPr>
            <p:cNvGrpSpPr/>
            <p:nvPr/>
          </p:nvGrpSpPr>
          <p:grpSpPr>
            <a:xfrm>
              <a:off x="0" y="1067141"/>
              <a:ext cx="2692188" cy="648304"/>
              <a:chOff x="0" y="0"/>
              <a:chExt cx="2692187" cy="648303"/>
            </a:xfrm>
          </p:grpSpPr>
          <p:sp>
            <p:nvSpPr>
              <p:cNvPr id="40" name="Retângulo Arredondado">
                <a:extLst>
                  <a:ext uri="{FF2B5EF4-FFF2-40B4-BE49-F238E27FC236}">
                    <a16:creationId xmlns:a16="http://schemas.microsoft.com/office/drawing/2014/main" id="{93EB5A36-785C-DF45-9EFD-F254B373D437}"/>
                  </a:ext>
                </a:extLst>
              </p:cNvPr>
              <p:cNvSpPr/>
              <p:nvPr/>
            </p:nvSpPr>
            <p:spPr>
              <a:xfrm>
                <a:off x="0" y="0"/>
                <a:ext cx="2692187" cy="648303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D7E6B"/>
                  </a:gs>
                  <a:gs pos="100000">
                    <a:srgbClr val="7AA68C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1" name="Atributos Essenciais">
                <a:extLst>
                  <a:ext uri="{FF2B5EF4-FFF2-40B4-BE49-F238E27FC236}">
                    <a16:creationId xmlns:a16="http://schemas.microsoft.com/office/drawing/2014/main" id="{391342CC-3019-6543-86B7-58B636847491}"/>
                  </a:ext>
                </a:extLst>
              </p:cNvPr>
              <p:cNvSpPr txBox="1"/>
              <p:nvPr/>
            </p:nvSpPr>
            <p:spPr>
              <a:xfrm>
                <a:off x="9195" y="128140"/>
                <a:ext cx="2673797" cy="3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r>
                  <a:t>Atributos Essenciais</a:t>
                </a:r>
              </a:p>
            </p:txBody>
          </p:sp>
        </p:grpSp>
        <p:grpSp>
          <p:nvGrpSpPr>
            <p:cNvPr id="7" name="AutoShape 23">
              <a:extLst>
                <a:ext uri="{FF2B5EF4-FFF2-40B4-BE49-F238E27FC236}">
                  <a16:creationId xmlns:a16="http://schemas.microsoft.com/office/drawing/2014/main" id="{235F9FC5-137C-F643-92B0-1B14417A9DC6}"/>
                </a:ext>
              </a:extLst>
            </p:cNvPr>
            <p:cNvGrpSpPr/>
            <p:nvPr/>
          </p:nvGrpSpPr>
          <p:grpSpPr>
            <a:xfrm>
              <a:off x="4379105" y="1067141"/>
              <a:ext cx="2692189" cy="648304"/>
              <a:chOff x="0" y="0"/>
              <a:chExt cx="2692187" cy="648303"/>
            </a:xfrm>
          </p:grpSpPr>
          <p:sp>
            <p:nvSpPr>
              <p:cNvPr id="38" name="Retângulo Arredondado">
                <a:extLst>
                  <a:ext uri="{FF2B5EF4-FFF2-40B4-BE49-F238E27FC236}">
                    <a16:creationId xmlns:a16="http://schemas.microsoft.com/office/drawing/2014/main" id="{6725E998-5304-A34C-9B8B-12C9ED84D1E8}"/>
                  </a:ext>
                </a:extLst>
              </p:cNvPr>
              <p:cNvSpPr/>
              <p:nvPr/>
            </p:nvSpPr>
            <p:spPr>
              <a:xfrm>
                <a:off x="0" y="0"/>
                <a:ext cx="2692187" cy="648303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D7E6B"/>
                  </a:gs>
                  <a:gs pos="100000">
                    <a:srgbClr val="7AA68C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Atributos Derivados">
                <a:extLst>
                  <a:ext uri="{FF2B5EF4-FFF2-40B4-BE49-F238E27FC236}">
                    <a16:creationId xmlns:a16="http://schemas.microsoft.com/office/drawing/2014/main" id="{0C22B0C3-C823-E447-9E11-B5B91AF7B95D}"/>
                  </a:ext>
                </a:extLst>
              </p:cNvPr>
              <p:cNvSpPr txBox="1"/>
              <p:nvPr/>
            </p:nvSpPr>
            <p:spPr>
              <a:xfrm>
                <a:off x="2839" y="128140"/>
                <a:ext cx="2686509" cy="3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r>
                  <a:t>Atributos Derivados</a:t>
                </a:r>
              </a:p>
            </p:txBody>
          </p:sp>
        </p:grpSp>
        <p:grpSp>
          <p:nvGrpSpPr>
            <p:cNvPr id="8" name="AutoShape 24">
              <a:extLst>
                <a:ext uri="{FF2B5EF4-FFF2-40B4-BE49-F238E27FC236}">
                  <a16:creationId xmlns:a16="http://schemas.microsoft.com/office/drawing/2014/main" id="{EAFB094D-568A-7D49-9A5E-975530638D13}"/>
                </a:ext>
              </a:extLst>
            </p:cNvPr>
            <p:cNvGrpSpPr/>
            <p:nvPr/>
          </p:nvGrpSpPr>
          <p:grpSpPr>
            <a:xfrm>
              <a:off x="2053566" y="1951818"/>
              <a:ext cx="1805696" cy="431282"/>
              <a:chOff x="0" y="0"/>
              <a:chExt cx="1805694" cy="431281"/>
            </a:xfrm>
          </p:grpSpPr>
          <p:sp>
            <p:nvSpPr>
              <p:cNvPr id="36" name="Retângulo Arredondado">
                <a:extLst>
                  <a:ext uri="{FF2B5EF4-FFF2-40B4-BE49-F238E27FC236}">
                    <a16:creationId xmlns:a16="http://schemas.microsoft.com/office/drawing/2014/main" id="{401A0CCD-B829-684D-A756-3413D269235D}"/>
                  </a:ext>
                </a:extLst>
              </p:cNvPr>
              <p:cNvSpPr/>
              <p:nvPr/>
            </p:nvSpPr>
            <p:spPr>
              <a:xfrm>
                <a:off x="0" y="0"/>
                <a:ext cx="1805694" cy="431281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Acesso">
                <a:extLst>
                  <a:ext uri="{FF2B5EF4-FFF2-40B4-BE49-F238E27FC236}">
                    <a16:creationId xmlns:a16="http://schemas.microsoft.com/office/drawing/2014/main" id="{304F5753-C314-3343-BF98-90D63EFB61F4}"/>
                  </a:ext>
                </a:extLst>
              </p:cNvPr>
              <p:cNvSpPr txBox="1"/>
              <p:nvPr/>
            </p:nvSpPr>
            <p:spPr>
              <a:xfrm>
                <a:off x="397387" y="19629"/>
                <a:ext cx="1010919" cy="3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sz="1800"/>
                  <a:t>Acesso</a:t>
                </a:r>
              </a:p>
            </p:txBody>
          </p:sp>
        </p:grpSp>
        <p:grpSp>
          <p:nvGrpSpPr>
            <p:cNvPr id="9" name="AutoShape 25">
              <a:extLst>
                <a:ext uri="{FF2B5EF4-FFF2-40B4-BE49-F238E27FC236}">
                  <a16:creationId xmlns:a16="http://schemas.microsoft.com/office/drawing/2014/main" id="{0033DBD1-74F1-924B-B550-CCD21AE55F59}"/>
                </a:ext>
              </a:extLst>
            </p:cNvPr>
            <p:cNvGrpSpPr/>
            <p:nvPr/>
          </p:nvGrpSpPr>
          <p:grpSpPr>
            <a:xfrm>
              <a:off x="1989380" y="2453596"/>
              <a:ext cx="1934068" cy="431282"/>
              <a:chOff x="-64186" y="0"/>
              <a:chExt cx="1934066" cy="431281"/>
            </a:xfrm>
          </p:grpSpPr>
          <p:sp>
            <p:nvSpPr>
              <p:cNvPr id="34" name="Retângulo Arredondado">
                <a:extLst>
                  <a:ext uri="{FF2B5EF4-FFF2-40B4-BE49-F238E27FC236}">
                    <a16:creationId xmlns:a16="http://schemas.microsoft.com/office/drawing/2014/main" id="{2E4F9386-7D75-6341-9D58-713BC9857954}"/>
                  </a:ext>
                </a:extLst>
              </p:cNvPr>
              <p:cNvSpPr/>
              <p:nvPr/>
            </p:nvSpPr>
            <p:spPr>
              <a:xfrm>
                <a:off x="0" y="0"/>
                <a:ext cx="1805694" cy="431281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Longitudinalidade">
                <a:extLst>
                  <a:ext uri="{FF2B5EF4-FFF2-40B4-BE49-F238E27FC236}">
                    <a16:creationId xmlns:a16="http://schemas.microsoft.com/office/drawing/2014/main" id="{AFAE6F1D-6429-7049-BF1F-2BAA33407A81}"/>
                  </a:ext>
                </a:extLst>
              </p:cNvPr>
              <p:cNvSpPr txBox="1"/>
              <p:nvPr/>
            </p:nvSpPr>
            <p:spPr>
              <a:xfrm>
                <a:off x="-64186" y="52297"/>
                <a:ext cx="1934066" cy="326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Longitudinalidade</a:t>
                </a:r>
              </a:p>
            </p:txBody>
          </p:sp>
        </p:grpSp>
        <p:grpSp>
          <p:nvGrpSpPr>
            <p:cNvPr id="10" name="AutoShape 26">
              <a:extLst>
                <a:ext uri="{FF2B5EF4-FFF2-40B4-BE49-F238E27FC236}">
                  <a16:creationId xmlns:a16="http://schemas.microsoft.com/office/drawing/2014/main" id="{A5EE4B51-8D97-4946-8FB2-624DDC95A5EB}"/>
                </a:ext>
              </a:extLst>
            </p:cNvPr>
            <p:cNvGrpSpPr/>
            <p:nvPr/>
          </p:nvGrpSpPr>
          <p:grpSpPr>
            <a:xfrm>
              <a:off x="2047320" y="2955374"/>
              <a:ext cx="1818188" cy="431282"/>
              <a:chOff x="-6246" y="0"/>
              <a:chExt cx="1818186" cy="431281"/>
            </a:xfrm>
          </p:grpSpPr>
          <p:sp>
            <p:nvSpPr>
              <p:cNvPr id="32" name="Retângulo Arredondado">
                <a:extLst>
                  <a:ext uri="{FF2B5EF4-FFF2-40B4-BE49-F238E27FC236}">
                    <a16:creationId xmlns:a16="http://schemas.microsoft.com/office/drawing/2014/main" id="{A920426D-E043-F54F-A0F0-53E19BD94B22}"/>
                  </a:ext>
                </a:extLst>
              </p:cNvPr>
              <p:cNvSpPr/>
              <p:nvPr/>
            </p:nvSpPr>
            <p:spPr>
              <a:xfrm>
                <a:off x="0" y="0"/>
                <a:ext cx="1805694" cy="431281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Coordenação">
                <a:extLst>
                  <a:ext uri="{FF2B5EF4-FFF2-40B4-BE49-F238E27FC236}">
                    <a16:creationId xmlns:a16="http://schemas.microsoft.com/office/drawing/2014/main" id="{818A0596-089C-6D4F-9879-0B027C54F58A}"/>
                  </a:ext>
                </a:extLst>
              </p:cNvPr>
              <p:cNvSpPr txBox="1"/>
              <p:nvPr/>
            </p:nvSpPr>
            <p:spPr>
              <a:xfrm>
                <a:off x="-6246" y="19629"/>
                <a:ext cx="1818186" cy="3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sz="1800"/>
                  <a:t>Coordenação</a:t>
                </a:r>
              </a:p>
            </p:txBody>
          </p:sp>
        </p:grpSp>
        <p:grpSp>
          <p:nvGrpSpPr>
            <p:cNvPr id="11" name="AutoShape 27">
              <a:extLst>
                <a:ext uri="{FF2B5EF4-FFF2-40B4-BE49-F238E27FC236}">
                  <a16:creationId xmlns:a16="http://schemas.microsoft.com/office/drawing/2014/main" id="{B1B300F6-EFAA-4240-9478-24F855D42199}"/>
                </a:ext>
              </a:extLst>
            </p:cNvPr>
            <p:cNvGrpSpPr/>
            <p:nvPr/>
          </p:nvGrpSpPr>
          <p:grpSpPr>
            <a:xfrm>
              <a:off x="2042606" y="3457151"/>
              <a:ext cx="1827616" cy="431282"/>
              <a:chOff x="-10960" y="0"/>
              <a:chExt cx="1827614" cy="431281"/>
            </a:xfrm>
          </p:grpSpPr>
          <p:sp>
            <p:nvSpPr>
              <p:cNvPr id="30" name="Retângulo Arredondado">
                <a:extLst>
                  <a:ext uri="{FF2B5EF4-FFF2-40B4-BE49-F238E27FC236}">
                    <a16:creationId xmlns:a16="http://schemas.microsoft.com/office/drawing/2014/main" id="{3E5CAC69-B6A9-1042-B161-C0BF3AC43000}"/>
                  </a:ext>
                </a:extLst>
              </p:cNvPr>
              <p:cNvSpPr/>
              <p:nvPr/>
            </p:nvSpPr>
            <p:spPr>
              <a:xfrm>
                <a:off x="0" y="0"/>
                <a:ext cx="1805694" cy="431281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Integralidade">
                <a:extLst>
                  <a:ext uri="{FF2B5EF4-FFF2-40B4-BE49-F238E27FC236}">
                    <a16:creationId xmlns:a16="http://schemas.microsoft.com/office/drawing/2014/main" id="{B51D13FF-D370-C64F-B2FD-A05AC427E5F3}"/>
                  </a:ext>
                </a:extLst>
              </p:cNvPr>
              <p:cNvSpPr txBox="1"/>
              <p:nvPr/>
            </p:nvSpPr>
            <p:spPr>
              <a:xfrm>
                <a:off x="-10960" y="19629"/>
                <a:ext cx="1827614" cy="3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sz="1800"/>
                  <a:t>Integralidade</a:t>
                </a:r>
              </a:p>
            </p:txBody>
          </p:sp>
        </p:grpSp>
        <p:grpSp>
          <p:nvGrpSpPr>
            <p:cNvPr id="12" name="AutoShape 28">
              <a:extLst>
                <a:ext uri="{FF2B5EF4-FFF2-40B4-BE49-F238E27FC236}">
                  <a16:creationId xmlns:a16="http://schemas.microsoft.com/office/drawing/2014/main" id="{21BC57DC-4EA9-E54D-BD8A-733F6D09584A}"/>
                </a:ext>
              </a:extLst>
            </p:cNvPr>
            <p:cNvGrpSpPr/>
            <p:nvPr/>
          </p:nvGrpSpPr>
          <p:grpSpPr>
            <a:xfrm>
              <a:off x="6212339" y="1953200"/>
              <a:ext cx="2217097" cy="593013"/>
              <a:chOff x="0" y="0"/>
              <a:chExt cx="2217095" cy="593011"/>
            </a:xfrm>
          </p:grpSpPr>
          <p:sp>
            <p:nvSpPr>
              <p:cNvPr id="28" name="Retângulo Arredondado">
                <a:extLst>
                  <a:ext uri="{FF2B5EF4-FFF2-40B4-BE49-F238E27FC236}">
                    <a16:creationId xmlns:a16="http://schemas.microsoft.com/office/drawing/2014/main" id="{B46ACD22-DC40-CA44-BD71-3DC9383AA254}"/>
                  </a:ext>
                </a:extLst>
              </p:cNvPr>
              <p:cNvSpPr/>
              <p:nvPr/>
            </p:nvSpPr>
            <p:spPr>
              <a:xfrm>
                <a:off x="0" y="0"/>
                <a:ext cx="2217095" cy="593011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Orientação…">
                <a:extLst>
                  <a:ext uri="{FF2B5EF4-FFF2-40B4-BE49-F238E27FC236}">
                    <a16:creationId xmlns:a16="http://schemas.microsoft.com/office/drawing/2014/main" id="{FC4ED0E5-55D2-2B4D-AF77-1DAF9226B144}"/>
                  </a:ext>
                </a:extLst>
              </p:cNvPr>
              <p:cNvSpPr txBox="1"/>
              <p:nvPr/>
            </p:nvSpPr>
            <p:spPr>
              <a:xfrm>
                <a:off x="491487" y="18822"/>
                <a:ext cx="1234119" cy="555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r>
                  <a:t>Orientação</a:t>
                </a:r>
              </a:p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r>
                  <a:t>Familiar</a:t>
                </a:r>
              </a:p>
            </p:txBody>
          </p:sp>
        </p:grpSp>
        <p:grpSp>
          <p:nvGrpSpPr>
            <p:cNvPr id="13" name="AutoShape 29">
              <a:extLst>
                <a:ext uri="{FF2B5EF4-FFF2-40B4-BE49-F238E27FC236}">
                  <a16:creationId xmlns:a16="http://schemas.microsoft.com/office/drawing/2014/main" id="{2B34D637-B8D9-604D-BC10-78A0B5080D2D}"/>
                </a:ext>
              </a:extLst>
            </p:cNvPr>
            <p:cNvGrpSpPr/>
            <p:nvPr/>
          </p:nvGrpSpPr>
          <p:grpSpPr>
            <a:xfrm>
              <a:off x="6212339" y="2623620"/>
              <a:ext cx="2217097" cy="593012"/>
              <a:chOff x="0" y="0"/>
              <a:chExt cx="2217095" cy="593010"/>
            </a:xfrm>
          </p:grpSpPr>
          <p:sp>
            <p:nvSpPr>
              <p:cNvPr id="26" name="Retângulo Arredondado">
                <a:extLst>
                  <a:ext uri="{FF2B5EF4-FFF2-40B4-BE49-F238E27FC236}">
                    <a16:creationId xmlns:a16="http://schemas.microsoft.com/office/drawing/2014/main" id="{7EB0C00C-EFE3-3E4D-B027-0995B3BEA50D}"/>
                  </a:ext>
                </a:extLst>
              </p:cNvPr>
              <p:cNvSpPr/>
              <p:nvPr/>
            </p:nvSpPr>
            <p:spPr>
              <a:xfrm>
                <a:off x="0" y="0"/>
                <a:ext cx="2217095" cy="593010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Orientação…">
                <a:extLst>
                  <a:ext uri="{FF2B5EF4-FFF2-40B4-BE49-F238E27FC236}">
                    <a16:creationId xmlns:a16="http://schemas.microsoft.com/office/drawing/2014/main" id="{2787D586-ACE7-8C4D-92EB-4916036FDA7F}"/>
                  </a:ext>
                </a:extLst>
              </p:cNvPr>
              <p:cNvSpPr txBox="1"/>
              <p:nvPr/>
            </p:nvSpPr>
            <p:spPr>
              <a:xfrm>
                <a:off x="530026" y="74307"/>
                <a:ext cx="1157040" cy="4443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r>
                  <a:rPr lang="pt-BR" dirty="0"/>
                  <a:t>Orientação</a:t>
                </a:r>
              </a:p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r>
                  <a:rPr lang="pt-BR" dirty="0"/>
                  <a:t>Comunitária</a:t>
                </a:r>
              </a:p>
            </p:txBody>
          </p:sp>
        </p:grpSp>
        <p:grpSp>
          <p:nvGrpSpPr>
            <p:cNvPr id="14" name="AutoShape 30">
              <a:extLst>
                <a:ext uri="{FF2B5EF4-FFF2-40B4-BE49-F238E27FC236}">
                  <a16:creationId xmlns:a16="http://schemas.microsoft.com/office/drawing/2014/main" id="{EC8D9F39-BB42-9D46-B8A7-D760A38CA2D8}"/>
                </a:ext>
              </a:extLst>
            </p:cNvPr>
            <p:cNvGrpSpPr/>
            <p:nvPr/>
          </p:nvGrpSpPr>
          <p:grpSpPr>
            <a:xfrm>
              <a:off x="6212339" y="3291275"/>
              <a:ext cx="2218819" cy="593012"/>
              <a:chOff x="0" y="0"/>
              <a:chExt cx="2218817" cy="593011"/>
            </a:xfrm>
          </p:grpSpPr>
          <p:sp>
            <p:nvSpPr>
              <p:cNvPr id="24" name="Retângulo Arredondado">
                <a:extLst>
                  <a:ext uri="{FF2B5EF4-FFF2-40B4-BE49-F238E27FC236}">
                    <a16:creationId xmlns:a16="http://schemas.microsoft.com/office/drawing/2014/main" id="{ABA9E71D-6107-5F43-8FBA-3C34CB430E2E}"/>
                  </a:ext>
                </a:extLst>
              </p:cNvPr>
              <p:cNvSpPr/>
              <p:nvPr/>
            </p:nvSpPr>
            <p:spPr>
              <a:xfrm>
                <a:off x="0" y="0"/>
                <a:ext cx="2218817" cy="593011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Competência…">
                <a:extLst>
                  <a:ext uri="{FF2B5EF4-FFF2-40B4-BE49-F238E27FC236}">
                    <a16:creationId xmlns:a16="http://schemas.microsoft.com/office/drawing/2014/main" id="{4226BFFB-AB5F-0049-B78A-390677B91822}"/>
                  </a:ext>
                </a:extLst>
              </p:cNvPr>
              <p:cNvSpPr txBox="1"/>
              <p:nvPr/>
            </p:nvSpPr>
            <p:spPr>
              <a:xfrm>
                <a:off x="388965" y="18820"/>
                <a:ext cx="1440885" cy="5553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r>
                  <a:t>Competência</a:t>
                </a:r>
              </a:p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r>
                  <a:t>Cultural</a:t>
                </a:r>
              </a:p>
            </p:txBody>
          </p:sp>
        </p:grpSp>
        <p:sp>
          <p:nvSpPr>
            <p:cNvPr id="15" name="AutoShape 31">
              <a:extLst>
                <a:ext uri="{FF2B5EF4-FFF2-40B4-BE49-F238E27FC236}">
                  <a16:creationId xmlns:a16="http://schemas.microsoft.com/office/drawing/2014/main" id="{135BFAB9-A989-924E-ABAB-23478773B682}"/>
                </a:ext>
              </a:extLst>
            </p:cNvPr>
            <p:cNvSpPr/>
            <p:nvPr/>
          </p:nvSpPr>
          <p:spPr>
            <a:xfrm rot="16200000">
              <a:off x="2243036" y="-143860"/>
              <a:ext cx="313785" cy="210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48" y="0"/>
                  </a:lnTo>
                  <a:lnTo>
                    <a:pt x="10848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98AA9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" name="AutoShape 32">
              <a:extLst>
                <a:ext uri="{FF2B5EF4-FFF2-40B4-BE49-F238E27FC236}">
                  <a16:creationId xmlns:a16="http://schemas.microsoft.com/office/drawing/2014/main" id="{B715D410-F37C-A54A-8191-8322EA4A8344}"/>
                </a:ext>
              </a:extLst>
            </p:cNvPr>
            <p:cNvSpPr/>
            <p:nvPr/>
          </p:nvSpPr>
          <p:spPr>
            <a:xfrm rot="16200000" flipH="1">
              <a:off x="4433001" y="-225608"/>
              <a:ext cx="313785" cy="2271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752" y="0"/>
                  </a:lnTo>
                  <a:lnTo>
                    <a:pt x="10752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98AA9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AutoShape 33">
              <a:extLst>
                <a:ext uri="{FF2B5EF4-FFF2-40B4-BE49-F238E27FC236}">
                  <a16:creationId xmlns:a16="http://schemas.microsoft.com/office/drawing/2014/main" id="{CFDB648B-C067-5A48-A020-2DD2DCD70D0B}"/>
                </a:ext>
              </a:extLst>
            </p:cNvPr>
            <p:cNvSpPr/>
            <p:nvPr/>
          </p:nvSpPr>
          <p:spPr>
            <a:xfrm rot="16200000" flipH="1">
              <a:off x="720808" y="2340453"/>
              <a:ext cx="1957349" cy="70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98AA9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AutoShape 34">
              <a:extLst>
                <a:ext uri="{FF2B5EF4-FFF2-40B4-BE49-F238E27FC236}">
                  <a16:creationId xmlns:a16="http://schemas.microsoft.com/office/drawing/2014/main" id="{5F43269B-8508-2442-9532-BFBA68756166}"/>
                </a:ext>
              </a:extLst>
            </p:cNvPr>
            <p:cNvSpPr/>
            <p:nvPr/>
          </p:nvSpPr>
          <p:spPr>
            <a:xfrm rot="10800000">
              <a:off x="1345819" y="1715444"/>
              <a:ext cx="707329" cy="145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98AA9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AutoShape 35">
              <a:extLst>
                <a:ext uri="{FF2B5EF4-FFF2-40B4-BE49-F238E27FC236}">
                  <a16:creationId xmlns:a16="http://schemas.microsoft.com/office/drawing/2014/main" id="{2D45ACBF-7A05-3941-BCB4-82A36914C817}"/>
                </a:ext>
              </a:extLst>
            </p:cNvPr>
            <p:cNvSpPr/>
            <p:nvPr/>
          </p:nvSpPr>
          <p:spPr>
            <a:xfrm rot="10800000">
              <a:off x="1345819" y="1715444"/>
              <a:ext cx="707329" cy="95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98AA9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AutoShape 36">
              <a:extLst>
                <a:ext uri="{FF2B5EF4-FFF2-40B4-BE49-F238E27FC236}">
                  <a16:creationId xmlns:a16="http://schemas.microsoft.com/office/drawing/2014/main" id="{6AA492D0-DDE8-9047-8F4F-D674A2CB240B}"/>
                </a:ext>
              </a:extLst>
            </p:cNvPr>
            <p:cNvSpPr/>
            <p:nvPr/>
          </p:nvSpPr>
          <p:spPr>
            <a:xfrm rot="10800000">
              <a:off x="1345819" y="1715443"/>
              <a:ext cx="707329" cy="45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98AA9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AutoShape 37">
              <a:extLst>
                <a:ext uri="{FF2B5EF4-FFF2-40B4-BE49-F238E27FC236}">
                  <a16:creationId xmlns:a16="http://schemas.microsoft.com/office/drawing/2014/main" id="{F4E2A427-84CB-E343-8F49-40A9CA257518}"/>
                </a:ext>
              </a:extLst>
            </p:cNvPr>
            <p:cNvSpPr/>
            <p:nvPr/>
          </p:nvSpPr>
          <p:spPr>
            <a:xfrm rot="16200000" flipH="1">
              <a:off x="5032759" y="2408436"/>
              <a:ext cx="1873028" cy="48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98AA9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" name="AutoShape 38">
              <a:extLst>
                <a:ext uri="{FF2B5EF4-FFF2-40B4-BE49-F238E27FC236}">
                  <a16:creationId xmlns:a16="http://schemas.microsoft.com/office/drawing/2014/main" id="{F1125120-7BBC-E04B-B9C6-F07B85085441}"/>
                </a:ext>
              </a:extLst>
            </p:cNvPr>
            <p:cNvSpPr/>
            <p:nvPr/>
          </p:nvSpPr>
          <p:spPr>
            <a:xfrm rot="10800000">
              <a:off x="5725752" y="1715444"/>
              <a:ext cx="487043" cy="120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98AA9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" name="AutoShape 39">
              <a:extLst>
                <a:ext uri="{FF2B5EF4-FFF2-40B4-BE49-F238E27FC236}">
                  <a16:creationId xmlns:a16="http://schemas.microsoft.com/office/drawing/2014/main" id="{7B5C9725-48D2-744A-9B8E-74C9CD60B740}"/>
                </a:ext>
              </a:extLst>
            </p:cNvPr>
            <p:cNvSpPr/>
            <p:nvPr/>
          </p:nvSpPr>
          <p:spPr>
            <a:xfrm rot="10800000">
              <a:off x="5725752" y="1715444"/>
              <a:ext cx="487043" cy="5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98AA9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4" name="Text Box 23">
            <a:extLst>
              <a:ext uri="{FF2B5EF4-FFF2-40B4-BE49-F238E27FC236}">
                <a16:creationId xmlns:a16="http://schemas.microsoft.com/office/drawing/2014/main" id="{AA3846E9-0AB6-5545-9AA4-3F3FA2568272}"/>
              </a:ext>
            </a:extLst>
          </p:cNvPr>
          <p:cNvSpPr txBox="1"/>
          <p:nvPr/>
        </p:nvSpPr>
        <p:spPr>
          <a:xfrm>
            <a:off x="6275044" y="4700205"/>
            <a:ext cx="5688015" cy="268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80000"/>
              </a:lnSpc>
              <a:spcBef>
                <a:spcPts val="300"/>
              </a:spcBef>
              <a:defRPr sz="1400" b="1">
                <a:solidFill>
                  <a:srgbClr val="808080"/>
                </a:solidFill>
              </a:defRPr>
            </a:lvl1pPr>
          </a:lstStyle>
          <a:p>
            <a:r>
              <a:rPr dirty="0"/>
              <a:t>Starfield B, 1992. Primary Care: concept, evaluation and policy.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1D5F91D-8B4E-2640-A06A-61DDA0354240}"/>
              </a:ext>
            </a:extLst>
          </p:cNvPr>
          <p:cNvSpPr/>
          <p:nvPr/>
        </p:nvSpPr>
        <p:spPr>
          <a:xfrm>
            <a:off x="5765875" y="2109881"/>
            <a:ext cx="2403038" cy="1349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2CFD9106-5830-2749-91E1-D16268816D57}"/>
              </a:ext>
            </a:extLst>
          </p:cNvPr>
          <p:cNvSpPr/>
          <p:nvPr/>
        </p:nvSpPr>
        <p:spPr>
          <a:xfrm>
            <a:off x="310296" y="4945143"/>
            <a:ext cx="118817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Cuida de problemas indiferenciados (manifestações iniciais)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Demora permitida (observação ativa)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Incerteza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O tempo/vínculo e a dificuldade de ver novos diagnósticos</a:t>
            </a:r>
          </a:p>
        </p:txBody>
      </p:sp>
    </p:spTree>
    <p:extLst>
      <p:ext uri="{BB962C8B-B14F-4D97-AF65-F5344CB8AC3E}">
        <p14:creationId xmlns:p14="http://schemas.microsoft.com/office/powerpoint/2010/main" val="18094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F670F6-1B47-A54B-92F6-A4D2185C7CFF}"/>
              </a:ext>
            </a:extLst>
          </p:cNvPr>
          <p:cNvSpPr txBox="1"/>
          <p:nvPr/>
        </p:nvSpPr>
        <p:spPr>
          <a:xfrm>
            <a:off x="2870043" y="1138856"/>
            <a:ext cx="9199425" cy="1891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 -   Não é especialista em partes do corpo (cardiologista, pneumologista)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000" dirty="0"/>
              <a:t>Não é especialista em um grupo de doenças (infectologia, </a:t>
            </a:r>
            <a:r>
              <a:rPr lang="pt-BR" sz="2000" dirty="0" err="1"/>
              <a:t>hansenologia</a:t>
            </a:r>
            <a:r>
              <a:rPr lang="pt-BR" sz="20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000" dirty="0"/>
              <a:t>Não é especialista em uma técnica (patologista, radiologista)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000" dirty="0"/>
              <a:t>Não é especialista em uma faixa etária (pediatra, geriatra)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AE69E6-34E7-6448-8710-D619B32E75D1}"/>
              </a:ext>
            </a:extLst>
          </p:cNvPr>
          <p:cNvSpPr txBox="1"/>
          <p:nvPr/>
        </p:nvSpPr>
        <p:spPr>
          <a:xfrm>
            <a:off x="369608" y="3342960"/>
            <a:ext cx="10773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dirty="0"/>
              <a:t>A especialidade é baseada primeiro  em termos de relacionamento com pessoas e famílias e depois no conteúdo.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/>
              <a:t>Conhecemos as pessoas antes de saber qual será seu problema de saúde ou seu motivos de consulta.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51C760-ABE0-654A-B9DD-0A1C2F20DC1D}"/>
              </a:ext>
            </a:extLst>
          </p:cNvPr>
          <p:cNvSpPr txBox="1"/>
          <p:nvPr/>
        </p:nvSpPr>
        <p:spPr>
          <a:xfrm>
            <a:off x="299390" y="5550738"/>
            <a:ext cx="513473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dirty="0"/>
              <a:t>Qual o conteúdo da MFC 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A5F03-F0CF-A34F-A694-A1FA15F27876}"/>
              </a:ext>
            </a:extLst>
          </p:cNvPr>
          <p:cNvSpPr txBox="1"/>
          <p:nvPr/>
        </p:nvSpPr>
        <p:spPr>
          <a:xfrm>
            <a:off x="5668328" y="5402769"/>
            <a:ext cx="6224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Depende da sua lista de pacientes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/>
              <a:t>Seu local de atuação (território)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F422340-D44D-754E-911E-17CA8C3104E1}"/>
              </a:ext>
            </a:extLst>
          </p:cNvPr>
          <p:cNvSpPr txBox="1"/>
          <p:nvPr/>
        </p:nvSpPr>
        <p:spPr>
          <a:xfrm>
            <a:off x="140386" y="200893"/>
            <a:ext cx="502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Abrangência e Frequencia</a:t>
            </a:r>
          </a:p>
        </p:txBody>
      </p:sp>
    </p:spTree>
    <p:extLst>
      <p:ext uri="{BB962C8B-B14F-4D97-AF65-F5344CB8AC3E}">
        <p14:creationId xmlns:p14="http://schemas.microsoft.com/office/powerpoint/2010/main" val="204413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44A2930B-F0CC-064D-B684-7840832A6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0" y="1433887"/>
            <a:ext cx="6071268" cy="45534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26FFE79-0847-C040-9CF5-6C6F8D25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799" y="0"/>
            <a:ext cx="500332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94508C0-B8D4-D745-816D-DE08C776B3FB}"/>
              </a:ext>
            </a:extLst>
          </p:cNvPr>
          <p:cNvSpPr txBox="1"/>
          <p:nvPr/>
        </p:nvSpPr>
        <p:spPr>
          <a:xfrm>
            <a:off x="685800" y="331748"/>
            <a:ext cx="502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Abrangência e Frequencia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C167FC7-1573-EE4F-BDF2-78D812C2B4C5}"/>
              </a:ext>
            </a:extLst>
          </p:cNvPr>
          <p:cNvSpPr/>
          <p:nvPr/>
        </p:nvSpPr>
        <p:spPr>
          <a:xfrm rot="19500950">
            <a:off x="2989402" y="2076537"/>
            <a:ext cx="6792970" cy="2814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BOM PAPEL DE FILTRO  </a:t>
            </a:r>
          </a:p>
        </p:txBody>
      </p:sp>
    </p:spTree>
    <p:extLst>
      <p:ext uri="{BB962C8B-B14F-4D97-AF65-F5344CB8AC3E}">
        <p14:creationId xmlns:p14="http://schemas.microsoft.com/office/powerpoint/2010/main" val="11527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65F83F-FA67-1D43-A419-FE7D583D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Prevenção quaternária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&quot;A prevenção quaternária (P4) é um conceito (e prática) relativamente recente, que significa a ação de identificar pessoas em risco de medicalização excessiva e protegê-las de novas intervenções desnecessárias, evitando danos iatrogênicos e propondo medidas eticamente aceitáveis .”…">
            <a:extLst>
              <a:ext uri="{FF2B5EF4-FFF2-40B4-BE49-F238E27FC236}">
                <a16:creationId xmlns:a16="http://schemas.microsoft.com/office/drawing/2014/main" id="{9241F1DA-9E77-B54C-9160-DCAA49E43776}"/>
              </a:ext>
            </a:extLst>
          </p:cNvPr>
          <p:cNvSpPr txBox="1"/>
          <p:nvPr/>
        </p:nvSpPr>
        <p:spPr>
          <a:xfrm>
            <a:off x="4912614" y="1509397"/>
            <a:ext cx="6377769" cy="33879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defRPr sz="2400">
                <a:solidFill>
                  <a:schemeClr val="accent6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"A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prevenção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quaternária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(P4)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é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um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conceito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(e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prática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relativamente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recente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que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significa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ação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identificar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pessoas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risco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medicalização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excessiva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protegê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-las de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novas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intervenções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desnecessárias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evitando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danos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iatrogênicos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propondo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medidas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eticamente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aceitáveis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D53D368-B829-1E4C-B0C9-5A468AEDE616}"/>
              </a:ext>
            </a:extLst>
          </p:cNvPr>
          <p:cNvSpPr txBox="1"/>
          <p:nvPr/>
        </p:nvSpPr>
        <p:spPr>
          <a:xfrm>
            <a:off x="10193867" y="590207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Tesser</a:t>
            </a:r>
            <a:r>
              <a:rPr lang="pt-BR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1618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AD95CD-DE10-764D-AA3F-023D62F1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pt-BR" sz="4000"/>
              <a:t>Prevenção quaternária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C4672-CA7C-B548-A31E-2429DBA9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pt-BR" sz="2400"/>
              <a:t>Sobrediagnóstico e cascata diagnóstica</a:t>
            </a:r>
          </a:p>
          <a:p>
            <a:r>
              <a:rPr lang="pt-BR" sz="2400"/>
              <a:t>Hipermedicalização</a:t>
            </a:r>
          </a:p>
          <a:p>
            <a:r>
              <a:rPr lang="pt-BR" sz="2400"/>
              <a:t>Marketing das doenças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A5BAFFB-9E96-E047-99BB-B2D818177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30" y="1312750"/>
            <a:ext cx="4312843" cy="35877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45B82C9-1FDE-CC42-A060-3D145442B211}"/>
              </a:ext>
            </a:extLst>
          </p:cNvPr>
          <p:cNvSpPr/>
          <p:nvPr/>
        </p:nvSpPr>
        <p:spPr>
          <a:xfrm>
            <a:off x="5419975" y="6414959"/>
            <a:ext cx="6533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err="1">
                <a:solidFill>
                  <a:schemeClr val="tx2"/>
                </a:solidFill>
                <a:latin typeface="Helvetica" pitchFamily="2" charset="0"/>
              </a:rPr>
              <a:t>Quaternary</a:t>
            </a:r>
            <a:r>
              <a:rPr lang="pt-BR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pt-BR" sz="1400" dirty="0" err="1">
                <a:solidFill>
                  <a:schemeClr val="tx2"/>
                </a:solidFill>
                <a:latin typeface="Helvetica" pitchFamily="2" charset="0"/>
              </a:rPr>
              <a:t>prevention</a:t>
            </a:r>
            <a:r>
              <a:rPr lang="pt-BR" sz="1400" dirty="0">
                <a:solidFill>
                  <a:schemeClr val="tx2"/>
                </a:solidFill>
                <a:latin typeface="Helvetica" pitchFamily="2" charset="0"/>
              </a:rPr>
              <a:t>: a </a:t>
            </a:r>
            <a:r>
              <a:rPr lang="pt-BR" sz="1400" dirty="0" err="1">
                <a:solidFill>
                  <a:schemeClr val="tx2"/>
                </a:solidFill>
                <a:latin typeface="Helvetica" pitchFamily="2" charset="0"/>
              </a:rPr>
              <a:t>task</a:t>
            </a:r>
            <a:r>
              <a:rPr lang="pt-BR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pt-BR" sz="1400" dirty="0" err="1">
                <a:solidFill>
                  <a:schemeClr val="tx2"/>
                </a:solidFill>
                <a:latin typeface="Helvetica" pitchFamily="2" charset="0"/>
              </a:rPr>
              <a:t>of</a:t>
            </a:r>
            <a:r>
              <a:rPr lang="pt-BR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pt-BR" sz="1400" dirty="0" err="1">
                <a:solidFill>
                  <a:schemeClr val="tx2"/>
                </a:solidFill>
                <a:latin typeface="Helvetica" pitchFamily="2" charset="0"/>
              </a:rPr>
              <a:t>the</a:t>
            </a:r>
            <a:r>
              <a:rPr lang="pt-BR" sz="1400" dirty="0">
                <a:solidFill>
                  <a:schemeClr val="tx2"/>
                </a:solidFill>
                <a:latin typeface="Helvetica" pitchFamily="2" charset="0"/>
              </a:rPr>
              <a:t> general </a:t>
            </a:r>
            <a:r>
              <a:rPr lang="pt-BR" sz="1400" dirty="0" err="1">
                <a:solidFill>
                  <a:schemeClr val="tx2"/>
                </a:solidFill>
                <a:latin typeface="Helvetica" pitchFamily="2" charset="0"/>
              </a:rPr>
              <a:t>practitioner</a:t>
            </a:r>
            <a:r>
              <a:rPr lang="pt-BR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A22E3D-9DA5-0B4C-9B36-30EB74B59CEA}"/>
              </a:ext>
            </a:extLst>
          </p:cNvPr>
          <p:cNvSpPr/>
          <p:nvPr/>
        </p:nvSpPr>
        <p:spPr>
          <a:xfrm>
            <a:off x="653716" y="4137216"/>
            <a:ext cx="6518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>
                <a:solidFill>
                  <a:srgbClr val="0070C0"/>
                </a:solidFill>
              </a:rPr>
              <a:t>É má prática tentar vigorosamente a definição de um diagnóstico para um “problema” vago especialmente se este está acompanhado de componentes psicológicos.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749BAF5-0333-7943-AE9B-BAD937506B71}"/>
              </a:ext>
            </a:extLst>
          </p:cNvPr>
          <p:cNvSpPr/>
          <p:nvPr/>
        </p:nvSpPr>
        <p:spPr>
          <a:xfrm>
            <a:off x="992494" y="5842876"/>
            <a:ext cx="651863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50" dirty="0" err="1">
                <a:solidFill>
                  <a:schemeClr val="accent3"/>
                </a:solidFill>
                <a:latin typeface="ArialMT"/>
              </a:rPr>
              <a:t>Crombie</a:t>
            </a:r>
            <a:r>
              <a:rPr lang="pt-BR" sz="1350" dirty="0">
                <a:solidFill>
                  <a:schemeClr val="accent3"/>
                </a:solidFill>
                <a:latin typeface="ArialMT"/>
              </a:rPr>
              <a:t> DL. </a:t>
            </a:r>
            <a:r>
              <a:rPr lang="pt-BR" sz="1350" dirty="0" err="1">
                <a:solidFill>
                  <a:schemeClr val="accent3"/>
                </a:solidFill>
                <a:latin typeface="ArialMT"/>
              </a:rPr>
              <a:t>Diagnostic</a:t>
            </a:r>
            <a:r>
              <a:rPr lang="pt-BR" sz="1350" dirty="0">
                <a:solidFill>
                  <a:schemeClr val="accent3"/>
                </a:solidFill>
                <a:latin typeface="ArialMT"/>
              </a:rPr>
              <a:t> </a:t>
            </a:r>
            <a:r>
              <a:rPr lang="pt-BR" sz="1350" dirty="0" err="1">
                <a:solidFill>
                  <a:schemeClr val="accent3"/>
                </a:solidFill>
                <a:latin typeface="ArialMT"/>
              </a:rPr>
              <a:t>Process</a:t>
            </a:r>
            <a:r>
              <a:rPr lang="pt-BR" sz="1350" dirty="0">
                <a:solidFill>
                  <a:schemeClr val="accent3"/>
                </a:solidFill>
                <a:latin typeface="ArialMT"/>
              </a:rPr>
              <a:t>. J. Coll. Gen. </a:t>
            </a:r>
            <a:r>
              <a:rPr lang="pt-BR" sz="1350" dirty="0" err="1">
                <a:solidFill>
                  <a:schemeClr val="accent3"/>
                </a:solidFill>
                <a:latin typeface="ArialMT"/>
              </a:rPr>
              <a:t>Practit</a:t>
            </a:r>
            <a:r>
              <a:rPr lang="pt-BR" sz="1350" dirty="0">
                <a:solidFill>
                  <a:schemeClr val="accent3"/>
                </a:solidFill>
                <a:latin typeface="ArialMT"/>
              </a:rPr>
              <a:t>. 1963; 6: 579-89 </a:t>
            </a:r>
            <a:endParaRPr lang="pt-BR" sz="13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3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70E0FD0-E01A-42AA-BEE3-496A4610A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AF2C4E-3BD6-41FD-8260-0E6D2948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DB343BC-19E1-48C4-97C1-33E11352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2002746-CABE-40D4-BA5F-FBB726EB0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127C144-F766-4A0A-9BA0-B4D0FCF45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AD62591-BFA9-4EBB-81DA-80B061033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B2F2E8-904D-4199-B640-D416948A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0FCD4787-A6AB-4C74-A8A6-63B217CDFC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111BC28C-C2AE-481B-86AF-88452147B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2635308-4B6E-44E7-AA4F-E8543C07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6E0C6D57-9617-477F-B5A8-ED315CD2A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7C7F4F31-E043-4559-9CF7-6CEEE3D12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AFD273C2-8674-4741-BBE1-92920B4C7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6B32B95E-E1A9-4100-8A3C-674EA45B1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EF70156E-E70C-4E32-9FD7-ABC13FFC6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AE9E8F70-D7CD-4FCB-88E6-D115F6CFF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B0623E0F-81A1-4C69-8580-F0563F850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F34D4B52-2495-40D0-873E-BB78FDC9B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0A390F6B-C8FE-4CDB-951A-C2981613B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71730B8B-E24B-41B2-80C4-442AF4E16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7DFBA020-4DDB-4DC2-8CA5-419E2E068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B4AA918-548F-49D9-A68C-A0F399AFF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706"/>
            <a:ext cx="6097366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9072A3-2299-9141-ACC0-EAD9C195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8" y="0"/>
            <a:ext cx="5205308" cy="6898603"/>
          </a:xfrm>
          <a:prstGeom prst="rect">
            <a:avLst/>
          </a:prstGeom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EA7B9-51B8-423F-8087-A19127C8C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2791" y="1186483"/>
            <a:ext cx="4473771" cy="4477933"/>
            <a:chOff x="807084" y="1186483"/>
            <a:chExt cx="4473771" cy="447793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29223A0-9862-4C09-9383-1006F78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39">
              <a:extLst>
                <a:ext uri="{FF2B5EF4-FFF2-40B4-BE49-F238E27FC236}">
                  <a16:creationId xmlns:a16="http://schemas.microsoft.com/office/drawing/2014/main" id="{C76A19EA-2571-4F11-8795-7F9157CB4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2D42680-C1B3-49AB-9E25-BE68CAF79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0B59AFE2-1BE3-644E-8E6C-7668AA0A8EA1}"/>
              </a:ext>
            </a:extLst>
          </p:cNvPr>
          <p:cNvSpPr txBox="1">
            <a:spLocks/>
          </p:cNvSpPr>
          <p:nvPr/>
        </p:nvSpPr>
        <p:spPr>
          <a:xfrm>
            <a:off x="7001122" y="2074730"/>
            <a:ext cx="4299456" cy="20539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Raciocínio Clínico da APS</a:t>
            </a: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8421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805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Chalkboard</vt:lpstr>
      <vt:lpstr>Helvetica</vt:lpstr>
      <vt:lpstr>Times</vt:lpstr>
      <vt:lpstr>Wingdings</vt:lpstr>
      <vt:lpstr>ヒラギノ角ゴ ProN W3</vt:lpstr>
      <vt:lpstr>Tema do Office</vt:lpstr>
      <vt:lpstr>Os desafios do diagnóstico na atenção primária</vt:lpstr>
      <vt:lpstr>Caminho</vt:lpstr>
      <vt:lpstr>Particularidades da Atenção Primária à Saúde (APS)</vt:lpstr>
      <vt:lpstr>Implicações para o diagnóstico</vt:lpstr>
      <vt:lpstr>PowerPoint Presentation</vt:lpstr>
      <vt:lpstr>PowerPoint Presentation</vt:lpstr>
      <vt:lpstr>Prevenção quaternária</vt:lpstr>
      <vt:lpstr>Prevenção quaternária</vt:lpstr>
      <vt:lpstr>PowerPoint Presentation</vt:lpstr>
      <vt:lpstr>Eventos adversos relacionados ao diagnóstico</vt:lpstr>
      <vt:lpstr>Processos que envolvem erros diagnósticos</vt:lpstr>
      <vt:lpstr>O contexto brasileiro </vt:lpstr>
      <vt:lpstr>PowerPoint Presentation</vt:lpstr>
      <vt:lpstr>Dados sobre erros diagnósticos </vt:lpstr>
      <vt:lpstr>Estratégias para melhoria – Macro ações</vt:lpstr>
      <vt:lpstr>Estratégias para melhoria – Ações locais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desafios do diagnóstico na atenção primária</dc:title>
  <dc:creator>Patricia Sampaio Chueiri</dc:creator>
  <cp:lastModifiedBy>Toledo, Claudia D. (ELS-RIO)</cp:lastModifiedBy>
  <cp:revision>6</cp:revision>
  <dcterms:created xsi:type="dcterms:W3CDTF">2019-06-05T23:28:12Z</dcterms:created>
  <dcterms:modified xsi:type="dcterms:W3CDTF">2019-08-09T21:49:48Z</dcterms:modified>
</cp:coreProperties>
</file>