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5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14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53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01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089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9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1955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5377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614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04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8894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85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55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68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4349931"/>
            <a:ext cx="9144000" cy="113252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b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(MÁXIMO 15 PALAVRAS)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5590902"/>
            <a:ext cx="9144000" cy="697185"/>
          </a:xfrm>
        </p:spPr>
        <p:txBody>
          <a:bodyPr anchor="ctr"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Autor1, Autor2, Autor3, Autor4, Autor5, Autor6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Instituição 1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Instituição 2</a:t>
            </a:r>
          </a:p>
        </p:txBody>
      </p:sp>
    </p:spTree>
    <p:extLst>
      <p:ext uri="{BB962C8B-B14F-4D97-AF65-F5344CB8AC3E}">
        <p14:creationId xmlns:p14="http://schemas.microsoft.com/office/powerpoint/2010/main" val="2935267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827010"/>
            <a:ext cx="4043289" cy="56270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7522" y="1748586"/>
            <a:ext cx="1082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Digite seu texto aqui.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36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827010"/>
            <a:ext cx="4043289" cy="56270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7522" y="1748586"/>
            <a:ext cx="1082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Digite seu texto aqui.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450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827010"/>
            <a:ext cx="4043289" cy="56270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7522" y="1748586"/>
            <a:ext cx="1082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Digite seu texto aqui.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48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827010"/>
            <a:ext cx="4043289" cy="56270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7522" y="1748586"/>
            <a:ext cx="1082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Digite seu texto aqui.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646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827010"/>
            <a:ext cx="4043289" cy="56270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7522" y="1748586"/>
            <a:ext cx="1082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Digite seu texto aqui.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85646" y="5462334"/>
            <a:ext cx="10820709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Referências: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296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51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TÍTULO DO TRABALHO (MÁXIMO 15 PALAVRAS)</vt:lpstr>
      <vt:lpstr>INTRODUÇÃO</vt:lpstr>
      <vt:lpstr>OBJETIVOS</vt:lpstr>
      <vt:lpstr>MÉTODOS</vt:lpstr>
      <vt:lpstr>RESULTADOS</vt:lpstr>
      <vt:lpstr>CONCLUSÃO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 (MÁXIMO 15 PALAVRAS)</dc:title>
  <dc:creator>Usuário do Windows</dc:creator>
  <cp:lastModifiedBy>Usuário do Windows</cp:lastModifiedBy>
  <cp:revision>4</cp:revision>
  <dcterms:created xsi:type="dcterms:W3CDTF">2026-08-07T18:52:49Z</dcterms:created>
  <dcterms:modified xsi:type="dcterms:W3CDTF">2026-08-07T19:07:07Z</dcterms:modified>
</cp:coreProperties>
</file>