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50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9537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0014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0896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249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1955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5377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4614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9041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8894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0850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559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ADE4A-DD10-44E6-A648-23B59E246349}" type="datetimeFigureOut">
              <a:rPr lang="pt-BR" smtClean="0"/>
              <a:t>07/08/2026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A6D06-1322-4BD8-8A1C-4CB79C3FFE9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5683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4349931"/>
            <a:ext cx="9144000" cy="113252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TÍTULO DO TRABALHO</a:t>
            </a:r>
            <a:b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(MÁXIMO 15 PALAVRAS)</a:t>
            </a: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5590902"/>
            <a:ext cx="9144000" cy="697185"/>
          </a:xfrm>
        </p:spPr>
        <p:txBody>
          <a:bodyPr anchor="ctr"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Autor1, Autor2, Autor3, Autor4, Autor5, Autor6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Instituição 1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Instituição 2</a:t>
            </a:r>
          </a:p>
        </p:txBody>
      </p:sp>
    </p:spTree>
    <p:extLst>
      <p:ext uri="{BB962C8B-B14F-4D97-AF65-F5344CB8AC3E}">
        <p14:creationId xmlns:p14="http://schemas.microsoft.com/office/powerpoint/2010/main" val="2935267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523" y="827010"/>
            <a:ext cx="4043289" cy="562708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97522" y="1748586"/>
            <a:ext cx="1082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Digite seu texto aqui.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367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523" y="827010"/>
            <a:ext cx="4043289" cy="562708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PROBLEMA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97522" y="1748586"/>
            <a:ext cx="1082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Digite seu texto aqui.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450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523" y="827010"/>
            <a:ext cx="7545140" cy="562708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SOLUÇÕES IMPLANTADAS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97522" y="1748586"/>
            <a:ext cx="1082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Digite seu texto aqui.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487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523" y="827010"/>
            <a:ext cx="7767208" cy="562708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97522" y="1748586"/>
            <a:ext cx="1082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Digite seu texto aqui.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6465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7523" y="827010"/>
            <a:ext cx="6852808" cy="562708"/>
          </a:xfrm>
        </p:spPr>
        <p:txBody>
          <a:bodyPr>
            <a:normAutofit/>
          </a:bodyPr>
          <a:lstStyle/>
          <a:p>
            <a:r>
              <a:rPr lang="pt-B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LIÇÕES APRENDIDAS</a:t>
            </a:r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97522" y="1748586"/>
            <a:ext cx="10820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Digite seu texto aqui.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85646" y="5462334"/>
            <a:ext cx="10820709" cy="9541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Referências:</a:t>
            </a:r>
          </a:p>
          <a:p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2963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53</Words>
  <Application>Microsoft Office PowerPoint</Application>
  <PresentationFormat>Widescreen</PresentationFormat>
  <Paragraphs>18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do Office</vt:lpstr>
      <vt:lpstr>TÍTULO DO TRABALHO (MÁXIMO 15 PALAVRAS)</vt:lpstr>
      <vt:lpstr>INTRODUÇÃO</vt:lpstr>
      <vt:lpstr>PROBLEMA</vt:lpstr>
      <vt:lpstr>SOLUÇÕES IMPLANTADAS</vt:lpstr>
      <vt:lpstr>RESULTADOS</vt:lpstr>
      <vt:lpstr>LIÇÕES APRENDIDAS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 (MÁXIMO 15 PALAVRAS)</dc:title>
  <dc:creator>Usuário do Windows</dc:creator>
  <cp:lastModifiedBy>Usuário do Windows</cp:lastModifiedBy>
  <cp:revision>5</cp:revision>
  <dcterms:created xsi:type="dcterms:W3CDTF">2026-08-07T18:52:49Z</dcterms:created>
  <dcterms:modified xsi:type="dcterms:W3CDTF">2026-08-07T19:10:48Z</dcterms:modified>
</cp:coreProperties>
</file>