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12192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0" d="100"/>
          <a:sy n="80" d="100"/>
        </p:scale>
        <p:origin x="1710" y="-21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pt-BR" smtClean="0"/>
              <a:t>Clique para editar o título mestre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4603E546-B7E0-4BEC-8048-6289CBCCC484}" type="datetimeFigureOut">
              <a:rPr lang="pt-BR" smtClean="0"/>
              <a:t>06/08/2026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367291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603E546-B7E0-4BEC-8048-6289CBCCC484}" type="datetimeFigureOut">
              <a:rPr lang="pt-BR" smtClean="0"/>
              <a:t>06/08/2026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73262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pt-BR" smtClean="0"/>
              <a:t>Clique para editar o título mestre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Editar estilos de texto Mestre</a:t>
            </a:r>
          </a:p>
        </p:txBody>
      </p:sp>
      <p:sp>
        <p:nvSpPr>
          <p:cNvPr id="4" name="Date Placeholder 3"/>
          <p:cNvSpPr>
            <a:spLocks noGrp="1"/>
          </p:cNvSpPr>
          <p:nvPr>
            <p:ph type="dt" sz="half" idx="10"/>
          </p:nvPr>
        </p:nvSpPr>
        <p:spPr/>
        <p:txBody>
          <a:bodyPr/>
          <a:lstStyle/>
          <a:p>
            <a:fld id="{4603E546-B7E0-4BEC-8048-6289CBCCC484}" type="datetimeFigureOut">
              <a:rPr lang="pt-BR" smtClean="0"/>
              <a:t>06/08/2026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934423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4603E546-B7E0-4BEC-8048-6289CBCCC484}" type="datetimeFigureOut">
              <a:rPr lang="pt-BR" smtClean="0"/>
              <a:t>06/08/2026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394033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Editar estilos de texto Mestre</a:t>
            </a:r>
          </a:p>
        </p:txBody>
      </p:sp>
      <p:sp>
        <p:nvSpPr>
          <p:cNvPr id="4" name="Content Placeholder 3"/>
          <p:cNvSpPr>
            <a:spLocks noGrp="1"/>
          </p:cNvSpPr>
          <p:nvPr>
            <p:ph sz="half" idx="2"/>
          </p:nvPr>
        </p:nvSpPr>
        <p:spPr>
          <a:xfrm>
            <a:off x="472381" y="4453467"/>
            <a:ext cx="2901255" cy="6550379"/>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Editar estilos de texto Mestre</a:t>
            </a:r>
          </a:p>
        </p:txBody>
      </p:sp>
      <p:sp>
        <p:nvSpPr>
          <p:cNvPr id="6" name="Content Placeholder 5"/>
          <p:cNvSpPr>
            <a:spLocks noGrp="1"/>
          </p:cNvSpPr>
          <p:nvPr>
            <p:ph sz="quarter" idx="4"/>
          </p:nvPr>
        </p:nvSpPr>
        <p:spPr>
          <a:xfrm>
            <a:off x="3471863" y="4453467"/>
            <a:ext cx="2915543" cy="6550379"/>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4603E546-B7E0-4BEC-8048-6289CBCCC484}" type="datetimeFigureOut">
              <a:rPr lang="pt-BR" smtClean="0"/>
              <a:t>06/08/2026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2015070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4603E546-B7E0-4BEC-8048-6289CBCCC484}" type="datetimeFigureOut">
              <a:rPr lang="pt-BR" smtClean="0"/>
              <a:t>06/08/2026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2340541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03E546-B7E0-4BEC-8048-6289CBCCC484}" type="datetimeFigureOut">
              <a:rPr lang="pt-BR" smtClean="0"/>
              <a:t>06/08/2026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235391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pt-BR" smtClean="0"/>
              <a:t>Clique para editar o título mestre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4603E546-B7E0-4BEC-8048-6289CBCCC484}" type="datetimeFigureOut">
              <a:rPr lang="pt-BR" smtClean="0"/>
              <a:t>06/08/2026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1834424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4603E546-B7E0-4BEC-8048-6289CBCCC484}" type="datetimeFigureOut">
              <a:rPr lang="pt-BR" smtClean="0"/>
              <a:t>06/08/2026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3762197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603E546-B7E0-4BEC-8048-6289CBCCC484}" type="datetimeFigureOut">
              <a:rPr lang="pt-BR" smtClean="0"/>
              <a:t>06/08/2026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3698534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4603E546-B7E0-4BEC-8048-6289CBCCC484}" type="datetimeFigureOut">
              <a:rPr lang="pt-BR" smtClean="0"/>
              <a:t>06/08/2026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DE9790B-85E6-45BB-BF41-DE92AD564A54}" type="slidenum">
              <a:rPr lang="pt-BR" smtClean="0"/>
              <a:t>‹nº›</a:t>
            </a:fld>
            <a:endParaRPr lang="pt-BR"/>
          </a:p>
        </p:txBody>
      </p:sp>
    </p:spTree>
    <p:extLst>
      <p:ext uri="{BB962C8B-B14F-4D97-AF65-F5344CB8AC3E}">
        <p14:creationId xmlns:p14="http://schemas.microsoft.com/office/powerpoint/2010/main" val="2867935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4603E546-B7E0-4BEC-8048-6289CBCCC484}" type="datetimeFigureOut">
              <a:rPr lang="pt-BR" smtClean="0"/>
              <a:t>06/08/2026</a:t>
            </a:fld>
            <a:endParaRPr lang="pt-BR"/>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DDE9790B-85E6-45BB-BF41-DE92AD564A54}" type="slidenum">
              <a:rPr lang="pt-BR" smtClean="0"/>
              <a:t>‹nº›</a:t>
            </a:fld>
            <a:endParaRPr lang="pt-BR"/>
          </a:p>
        </p:txBody>
      </p:sp>
    </p:spTree>
    <p:extLst>
      <p:ext uri="{BB962C8B-B14F-4D97-AF65-F5344CB8AC3E}">
        <p14:creationId xmlns:p14="http://schemas.microsoft.com/office/powerpoint/2010/main" val="42826732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12192000"/>
          </a:xfrm>
          <a:prstGeom prst="rect">
            <a:avLst/>
          </a:prstGeom>
        </p:spPr>
      </p:pic>
      <p:sp>
        <p:nvSpPr>
          <p:cNvPr id="2" name="Título 1"/>
          <p:cNvSpPr>
            <a:spLocks noGrp="1"/>
          </p:cNvSpPr>
          <p:nvPr>
            <p:ph type="ctrTitle"/>
          </p:nvPr>
        </p:nvSpPr>
        <p:spPr>
          <a:xfrm>
            <a:off x="514350" y="1655927"/>
            <a:ext cx="5829300" cy="539630"/>
          </a:xfrm>
        </p:spPr>
        <p:txBody>
          <a:bodyPr>
            <a:normAutofit fontScale="90000"/>
          </a:bodyPr>
          <a:lstStyle/>
          <a:p>
            <a:pPr>
              <a:lnSpc>
                <a:spcPct val="100000"/>
              </a:lnSpc>
            </a:pPr>
            <a:r>
              <a:rPr lang="pt-BR" altLang="pt-BR" sz="1600" b="1" dirty="0" smtClean="0">
                <a:latin typeface="Arial" panose="020B0604020202020204" pitchFamily="34" charset="0"/>
                <a:ea typeface="Calibri" panose="020F0502020204030204" pitchFamily="34" charset="0"/>
                <a:cs typeface="Arial" panose="020B0604020202020204" pitchFamily="34" charset="0"/>
              </a:rPr>
              <a:t>TÍTULO DO TRABALHO</a:t>
            </a:r>
            <a:br>
              <a:rPr lang="pt-BR" altLang="pt-BR" sz="1600" b="1" dirty="0" smtClean="0">
                <a:latin typeface="Arial" panose="020B0604020202020204" pitchFamily="34" charset="0"/>
                <a:ea typeface="Calibri" panose="020F0502020204030204" pitchFamily="34" charset="0"/>
                <a:cs typeface="Arial" panose="020B0604020202020204" pitchFamily="34" charset="0"/>
              </a:rPr>
            </a:br>
            <a:r>
              <a:rPr lang="pt-BR" altLang="pt-BR" sz="1600" b="1" dirty="0" smtClean="0">
                <a:latin typeface="Arial" panose="020B0604020202020204" pitchFamily="34" charset="0"/>
                <a:ea typeface="Calibri" panose="020F0502020204030204" pitchFamily="34" charset="0"/>
                <a:cs typeface="Arial" panose="020B0604020202020204" pitchFamily="34" charset="0"/>
              </a:rPr>
              <a:t>(MÁXIMO 15 PALAVRAS)</a:t>
            </a:r>
            <a:endParaRPr lang="pt-BR" sz="900" dirty="0"/>
          </a:p>
        </p:txBody>
      </p:sp>
      <p:sp>
        <p:nvSpPr>
          <p:cNvPr id="5" name="Text Box 4">
            <a:extLst>
              <a:ext uri="{FF2B5EF4-FFF2-40B4-BE49-F238E27FC236}">
                <a16:creationId xmlns:a16="http://schemas.microsoft.com/office/drawing/2014/main" id="{55260C7E-C0BA-FCB4-925A-40BCC109D76A}"/>
              </a:ext>
            </a:extLst>
          </p:cNvPr>
          <p:cNvSpPr txBox="1">
            <a:spLocks noChangeArrowheads="1"/>
          </p:cNvSpPr>
          <p:nvPr/>
        </p:nvSpPr>
        <p:spPr bwMode="auto">
          <a:xfrm>
            <a:off x="514350" y="2291294"/>
            <a:ext cx="5829300" cy="6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40183" tIns="29542" rIns="40183" bIns="20091"/>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5pPr>
            <a:lvl6pPr marL="2792413" indent="-258763" defTabSz="509588"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6pPr>
            <a:lvl7pPr marL="3249613" indent="-258763" defTabSz="509588"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7pPr>
            <a:lvl8pPr marL="3706813" indent="-258763" defTabSz="509588"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8pPr>
            <a:lvl9pPr marL="4164013" indent="-258763" defTabSz="509588"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Lst>
              <a:defRPr>
                <a:solidFill>
                  <a:schemeClr val="tx1"/>
                </a:solidFill>
                <a:latin typeface="Arial" panose="020B0604020202020204" pitchFamily="34" charset="0"/>
              </a:defRPr>
            </a:lvl9pPr>
          </a:lstStyle>
          <a:p>
            <a:pPr algn="ctr" eaLnBrk="1">
              <a:lnSpc>
                <a:spcPts val="1500"/>
              </a:lnSpc>
              <a:buSzTx/>
            </a:pPr>
            <a:r>
              <a:rPr lang="pt-BR" altLang="pt-BR" sz="1100" dirty="0">
                <a:solidFill>
                  <a:srgbClr val="000000"/>
                </a:solidFill>
                <a:ea typeface="WenQuanYi Micro Hei" charset="0"/>
                <a:cs typeface="Arial" panose="020B0604020202020204" pitchFamily="34" charset="0"/>
              </a:rPr>
              <a:t>Autor1, Autor2, Autor3, Autor4, </a:t>
            </a:r>
            <a:r>
              <a:rPr lang="pt-BR" altLang="pt-BR" sz="1100" dirty="0" smtClean="0">
                <a:solidFill>
                  <a:srgbClr val="000000"/>
                </a:solidFill>
                <a:ea typeface="WenQuanYi Micro Hei" charset="0"/>
                <a:cs typeface="Arial" panose="020B0604020202020204" pitchFamily="34" charset="0"/>
              </a:rPr>
              <a:t>Autor5, Autor6 </a:t>
            </a:r>
            <a:endParaRPr lang="pt-BR" altLang="pt-BR" sz="1100" dirty="0">
              <a:solidFill>
                <a:srgbClr val="000000"/>
              </a:solidFill>
              <a:ea typeface="WenQuanYi Micro Hei" charset="0"/>
              <a:cs typeface="Arial" panose="020B0604020202020204" pitchFamily="34" charset="0"/>
            </a:endParaRPr>
          </a:p>
          <a:p>
            <a:pPr algn="ctr" eaLnBrk="1">
              <a:lnSpc>
                <a:spcPts val="1500"/>
              </a:lnSpc>
              <a:buSzTx/>
            </a:pPr>
            <a:r>
              <a:rPr lang="pt-BR" altLang="pt-BR" sz="1100" dirty="0">
                <a:solidFill>
                  <a:srgbClr val="000000"/>
                </a:solidFill>
                <a:ea typeface="WenQuanYi Micro Hei" charset="0"/>
                <a:cs typeface="Arial" panose="020B0604020202020204" pitchFamily="34" charset="0"/>
              </a:rPr>
              <a:t>Instituição 1</a:t>
            </a:r>
          </a:p>
          <a:p>
            <a:pPr algn="ctr" eaLnBrk="1">
              <a:lnSpc>
                <a:spcPts val="1500"/>
              </a:lnSpc>
            </a:pPr>
            <a:r>
              <a:rPr lang="pt-BR" altLang="pt-BR" sz="1100" dirty="0">
                <a:solidFill>
                  <a:srgbClr val="000000"/>
                </a:solidFill>
                <a:ea typeface="WenQuanYi Micro Hei" charset="0"/>
                <a:cs typeface="Arial" panose="020B0604020202020204" pitchFamily="34" charset="0"/>
              </a:rPr>
              <a:t>Instituição 2</a:t>
            </a:r>
          </a:p>
          <a:p>
            <a:pPr algn="ctr" eaLnBrk="1">
              <a:lnSpc>
                <a:spcPts val="1500"/>
              </a:lnSpc>
              <a:buSzTx/>
            </a:pPr>
            <a:endParaRPr lang="pt-BR" altLang="pt-BR" sz="1100" dirty="0">
              <a:solidFill>
                <a:srgbClr val="000000"/>
              </a:solidFill>
              <a:ea typeface="WenQuanYi Micro Hei" charset="0"/>
              <a:cs typeface="Arial" panose="020B0604020202020204" pitchFamily="34" charset="0"/>
            </a:endParaRPr>
          </a:p>
        </p:txBody>
      </p:sp>
      <p:sp>
        <p:nvSpPr>
          <p:cNvPr id="8" name="Retângulo 23">
            <a:extLst>
              <a:ext uri="{FF2B5EF4-FFF2-40B4-BE49-F238E27FC236}">
                <a16:creationId xmlns:a16="http://schemas.microsoft.com/office/drawing/2014/main" id="{6B9072E1-AF72-BC45-7D8E-D42C641D017D}"/>
              </a:ext>
            </a:extLst>
          </p:cNvPr>
          <p:cNvSpPr/>
          <p:nvPr/>
        </p:nvSpPr>
        <p:spPr>
          <a:xfrm>
            <a:off x="514350" y="3076292"/>
            <a:ext cx="2808000" cy="318298"/>
          </a:xfrm>
          <a:prstGeom prst="rect">
            <a:avLst/>
          </a:prstGeom>
          <a:solidFill>
            <a:srgbClr val="D0C4E2"/>
          </a:solidFill>
          <a:ln>
            <a:solidFill>
              <a:srgbClr val="D0C4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bg2">
                    <a:lumMod val="10000"/>
                  </a:schemeClr>
                </a:solidFill>
                <a:latin typeface="Arial" panose="020B0604020202020204" pitchFamily="34" charset="0"/>
                <a:cs typeface="Arial" panose="020B0604020202020204" pitchFamily="34" charset="0"/>
              </a:rPr>
              <a:t>INTRODUÇÃO</a:t>
            </a:r>
          </a:p>
        </p:txBody>
      </p:sp>
      <p:sp>
        <p:nvSpPr>
          <p:cNvPr id="9" name="Retângulo 24">
            <a:extLst>
              <a:ext uri="{FF2B5EF4-FFF2-40B4-BE49-F238E27FC236}">
                <a16:creationId xmlns:a16="http://schemas.microsoft.com/office/drawing/2014/main" id="{AFA80A6C-0F77-7E0F-263D-02BE0B5A4941}"/>
              </a:ext>
            </a:extLst>
          </p:cNvPr>
          <p:cNvSpPr/>
          <p:nvPr/>
        </p:nvSpPr>
        <p:spPr>
          <a:xfrm>
            <a:off x="514350" y="3462760"/>
            <a:ext cx="2808000" cy="2970044"/>
          </a:xfrm>
          <a:prstGeom prst="rect">
            <a:avLst/>
          </a:prstGeom>
        </p:spPr>
        <p:txBody>
          <a:bodyPr wrap="square">
            <a:spAutoFit/>
          </a:bodyPr>
          <a:lstStyle/>
          <a:p>
            <a:pPr algn="just"/>
            <a:r>
              <a:rPr lang="pt-BR" sz="1100" dirty="0">
                <a:solidFill>
                  <a:schemeClr val="bg2">
                    <a:lumMod val="10000"/>
                  </a:schemeClr>
                </a:solidFill>
                <a:latin typeface="Arial" panose="020B0604020202020204" pitchFamily="34" charset="0"/>
                <a:cs typeface="Arial" panose="020B0604020202020204" pitchFamily="34" charset="0"/>
              </a:rPr>
              <a:t>Lorem ipsum dolor sit amet. Aut reiciendis excepturi ut voluptas repellat eum soluta doloribus ex deleniti veritatis. Eum nihil dolor qui quisquam odio et provident necessitatibus. Et dolores cumque est fugit incidunt et nobis sequi et voluptatem officiis!</a:t>
            </a:r>
          </a:p>
          <a:p>
            <a:pPr algn="just"/>
            <a:endParaRPr lang="pt-BR" sz="1100" dirty="0">
              <a:solidFill>
                <a:schemeClr val="bg2">
                  <a:lumMod val="10000"/>
                </a:schemeClr>
              </a:solidFill>
              <a:latin typeface="Arial" panose="020B0604020202020204" pitchFamily="34" charset="0"/>
              <a:cs typeface="Arial" panose="020B0604020202020204" pitchFamily="34" charset="0"/>
            </a:endParaRPr>
          </a:p>
          <a:p>
            <a:pPr algn="just"/>
            <a:r>
              <a:rPr lang="pt-BR" sz="1100" dirty="0">
                <a:solidFill>
                  <a:schemeClr val="bg2">
                    <a:lumMod val="10000"/>
                  </a:schemeClr>
                </a:solidFill>
                <a:latin typeface="Arial" panose="020B0604020202020204" pitchFamily="34" charset="0"/>
                <a:cs typeface="Arial" panose="020B0604020202020204" pitchFamily="34" charset="0"/>
              </a:rPr>
              <a:t>Et voluptatem ducimus et esse laborum qui dolorem quos aut doloribus doloremque sed voluptatibus magni. Eos quis autem ex ducimus maiores et animi doloribus est odio velit a suscipit nihil est ipsa </a:t>
            </a:r>
            <a:r>
              <a:rPr lang="pt-BR" sz="1100" dirty="0" err="1">
                <a:solidFill>
                  <a:schemeClr val="bg2">
                    <a:lumMod val="10000"/>
                  </a:schemeClr>
                </a:solidFill>
                <a:latin typeface="Arial" panose="020B0604020202020204" pitchFamily="34" charset="0"/>
                <a:cs typeface="Arial" panose="020B0604020202020204" pitchFamily="34" charset="0"/>
              </a:rPr>
              <a:t>deserunt</a:t>
            </a:r>
            <a:r>
              <a:rPr lang="pt-BR" sz="1100" dirty="0" smtClean="0">
                <a:solidFill>
                  <a:schemeClr val="bg2">
                    <a:lumMod val="10000"/>
                  </a:schemeClr>
                </a:solidFill>
                <a:latin typeface="Arial" panose="020B0604020202020204" pitchFamily="34" charset="0"/>
                <a:cs typeface="Arial" panose="020B0604020202020204" pitchFamily="34" charset="0"/>
              </a:rPr>
              <a:t>!</a:t>
            </a:r>
            <a:endParaRPr lang="pt-BR" sz="1100" dirty="0">
              <a:solidFill>
                <a:schemeClr val="bg2">
                  <a:lumMod val="10000"/>
                </a:schemeClr>
              </a:solidFill>
              <a:latin typeface="Arial" panose="020B0604020202020204" pitchFamily="34" charset="0"/>
              <a:cs typeface="Arial" panose="020B0604020202020204" pitchFamily="34" charset="0"/>
            </a:endParaRPr>
          </a:p>
          <a:p>
            <a:pPr algn="just"/>
            <a:endParaRPr lang="pt-BR" sz="1100" dirty="0">
              <a:solidFill>
                <a:schemeClr val="bg2">
                  <a:lumMod val="10000"/>
                </a:schemeClr>
              </a:solidFill>
              <a:latin typeface="Arial" panose="020B0604020202020204" pitchFamily="34" charset="0"/>
              <a:cs typeface="Arial" panose="020B0604020202020204" pitchFamily="34" charset="0"/>
            </a:endParaRPr>
          </a:p>
          <a:p>
            <a:pPr algn="just"/>
            <a:r>
              <a:rPr lang="pt-BR" sz="1100" dirty="0">
                <a:solidFill>
                  <a:schemeClr val="bg2">
                    <a:lumMod val="10000"/>
                  </a:schemeClr>
                </a:solidFill>
                <a:latin typeface="Arial" panose="020B0604020202020204" pitchFamily="34" charset="0"/>
                <a:cs typeface="Arial" panose="020B0604020202020204" pitchFamily="34" charset="0"/>
              </a:rPr>
              <a:t>Est Quis deserunt qui aliqtext text text text text text </a:t>
            </a:r>
            <a:r>
              <a:rPr lang="pt-BR" sz="1100" dirty="0" err="1">
                <a:solidFill>
                  <a:schemeClr val="bg2">
                    <a:lumMod val="10000"/>
                  </a:schemeClr>
                </a:solidFill>
                <a:latin typeface="Arial" panose="020B0604020202020204" pitchFamily="34" charset="0"/>
                <a:cs typeface="Arial" panose="020B0604020202020204" pitchFamily="34" charset="0"/>
              </a:rPr>
              <a:t>text</a:t>
            </a:r>
            <a:r>
              <a:rPr lang="pt-BR" sz="1100" dirty="0">
                <a:solidFill>
                  <a:schemeClr val="bg2">
                    <a:lumMod val="10000"/>
                  </a:schemeClr>
                </a:solidFill>
                <a:latin typeface="Arial" panose="020B0604020202020204" pitchFamily="34" charset="0"/>
                <a:cs typeface="Arial" panose="020B0604020202020204" pitchFamily="34" charset="0"/>
              </a:rPr>
              <a:t> </a:t>
            </a:r>
            <a:r>
              <a:rPr lang="pt-BR" sz="1100" dirty="0" err="1" smtClean="0">
                <a:solidFill>
                  <a:schemeClr val="bg2">
                    <a:lumMod val="10000"/>
                  </a:schemeClr>
                </a:solidFill>
                <a:latin typeface="Arial" panose="020B0604020202020204" pitchFamily="34" charset="0"/>
                <a:cs typeface="Arial" panose="020B0604020202020204" pitchFamily="34" charset="0"/>
              </a:rPr>
              <a:t>text</a:t>
            </a:r>
            <a:r>
              <a:rPr lang="pt-BR" sz="1100" dirty="0">
                <a:solidFill>
                  <a:schemeClr val="bg2">
                    <a:lumMod val="10000"/>
                  </a:schemeClr>
                </a:solidFill>
                <a:latin typeface="Arial" panose="020B0604020202020204" pitchFamily="34" charset="0"/>
                <a:cs typeface="Arial" panose="020B0604020202020204" pitchFamily="34" charset="0"/>
              </a:rPr>
              <a:t>.</a:t>
            </a:r>
            <a:r>
              <a:rPr lang="pt-BR" sz="1100" dirty="0" smtClean="0">
                <a:solidFill>
                  <a:schemeClr val="bg2">
                    <a:lumMod val="10000"/>
                  </a:schemeClr>
                </a:solidFill>
                <a:latin typeface="Arial" panose="020B0604020202020204" pitchFamily="34" charset="0"/>
                <a:cs typeface="Arial" panose="020B0604020202020204" pitchFamily="34" charset="0"/>
              </a:rPr>
              <a:t> </a:t>
            </a:r>
            <a:endParaRPr lang="pt-BR" sz="1100" dirty="0">
              <a:solidFill>
                <a:schemeClr val="bg2">
                  <a:lumMod val="10000"/>
                </a:schemeClr>
              </a:solidFill>
              <a:latin typeface="Arial" panose="020B0604020202020204" pitchFamily="34" charset="0"/>
              <a:cs typeface="Arial" panose="020B0604020202020204" pitchFamily="34" charset="0"/>
            </a:endParaRPr>
          </a:p>
        </p:txBody>
      </p:sp>
      <p:sp>
        <p:nvSpPr>
          <p:cNvPr id="10" name="Retângulo 25">
            <a:extLst>
              <a:ext uri="{FF2B5EF4-FFF2-40B4-BE49-F238E27FC236}">
                <a16:creationId xmlns:a16="http://schemas.microsoft.com/office/drawing/2014/main" id="{ACDFF7AF-BF2C-116E-3BA9-D5DBE2BBD19E}"/>
              </a:ext>
            </a:extLst>
          </p:cNvPr>
          <p:cNvSpPr/>
          <p:nvPr/>
        </p:nvSpPr>
        <p:spPr>
          <a:xfrm>
            <a:off x="514350" y="10909005"/>
            <a:ext cx="5829300" cy="707886"/>
          </a:xfrm>
          <a:prstGeom prst="rect">
            <a:avLst/>
          </a:prstGeom>
        </p:spPr>
        <p:txBody>
          <a:bodyPr wrap="square">
            <a:spAutoFit/>
          </a:bodyPr>
          <a:lstStyle/>
          <a:p>
            <a:pPr algn="just"/>
            <a:r>
              <a:rPr lang="pt-BR" sz="1000" b="1" dirty="0">
                <a:latin typeface="Arial" panose="020B0604020202020204" pitchFamily="34" charset="0"/>
                <a:ea typeface="Calibri" panose="020F0502020204030204" pitchFamily="34" charset="0"/>
                <a:cs typeface="Arial" panose="020B0604020202020204" pitchFamily="34" charset="0"/>
              </a:rPr>
              <a:t>REFERÊNCIAS: </a:t>
            </a:r>
            <a:r>
              <a:rPr lang="pt-BR" sz="1000" dirty="0">
                <a:latin typeface="Arial" panose="020B0604020202020204" pitchFamily="34" charset="0"/>
                <a:cs typeface="Arial" panose="020B0604020202020204" pitchFamily="34" charset="0"/>
              </a:rPr>
              <a:t> </a:t>
            </a:r>
            <a:r>
              <a:rPr lang="en-US" sz="1000" b="0" i="0" dirty="0">
                <a:solidFill>
                  <a:srgbClr val="212529"/>
                </a:solidFill>
                <a:effectLst/>
                <a:latin typeface="system-ui"/>
              </a:rPr>
              <a:t>Lorem ipsum dolor sit </a:t>
            </a:r>
            <a:r>
              <a:rPr lang="en-US" sz="1000" b="0" i="0" dirty="0" err="1">
                <a:solidFill>
                  <a:srgbClr val="212529"/>
                </a:solidFill>
                <a:effectLst/>
                <a:latin typeface="system-ui"/>
              </a:rPr>
              <a:t>amet</a:t>
            </a:r>
            <a:r>
              <a:rPr lang="en-US" sz="1000" b="0" i="0" dirty="0">
                <a:solidFill>
                  <a:srgbClr val="212529"/>
                </a:solidFill>
                <a:effectLst/>
                <a:latin typeface="system-ui"/>
              </a:rPr>
              <a:t>. </a:t>
            </a:r>
            <a:r>
              <a:rPr lang="en-US" sz="1000" b="0" i="0" dirty="0" err="1">
                <a:solidFill>
                  <a:srgbClr val="212529"/>
                </a:solidFill>
                <a:effectLst/>
                <a:latin typeface="system-ui"/>
              </a:rPr>
              <a:t>Aut</a:t>
            </a:r>
            <a:r>
              <a:rPr lang="en-US" sz="1000" b="0" i="0" dirty="0">
                <a:solidFill>
                  <a:srgbClr val="212529"/>
                </a:solidFill>
                <a:effectLst/>
                <a:latin typeface="system-ui"/>
              </a:rPr>
              <a:t> </a:t>
            </a:r>
            <a:r>
              <a:rPr lang="en-US" sz="1000" b="0" i="0" dirty="0" err="1">
                <a:solidFill>
                  <a:srgbClr val="212529"/>
                </a:solidFill>
                <a:effectLst/>
                <a:latin typeface="system-ui"/>
              </a:rPr>
              <a:t>reiciendis</a:t>
            </a:r>
            <a:r>
              <a:rPr lang="en-US" sz="1000" b="0" i="0" dirty="0">
                <a:solidFill>
                  <a:srgbClr val="212529"/>
                </a:solidFill>
                <a:effectLst/>
                <a:latin typeface="system-ui"/>
              </a:rPr>
              <a:t> </a:t>
            </a:r>
            <a:r>
              <a:rPr lang="en-US" sz="1000" b="0" i="0" dirty="0" err="1">
                <a:solidFill>
                  <a:srgbClr val="212529"/>
                </a:solidFill>
                <a:effectLst/>
                <a:latin typeface="system-ui"/>
              </a:rPr>
              <a:t>excepturi</a:t>
            </a:r>
            <a:r>
              <a:rPr lang="en-US" sz="1000" b="0" i="0" dirty="0">
                <a:solidFill>
                  <a:srgbClr val="212529"/>
                </a:solidFill>
                <a:effectLst/>
                <a:latin typeface="system-ui"/>
              </a:rPr>
              <a:t> </a:t>
            </a:r>
            <a:r>
              <a:rPr lang="en-US" sz="1000" b="0" i="0" dirty="0" err="1">
                <a:solidFill>
                  <a:srgbClr val="212529"/>
                </a:solidFill>
                <a:effectLst/>
                <a:latin typeface="system-ui"/>
              </a:rPr>
              <a:t>ut</a:t>
            </a:r>
            <a:r>
              <a:rPr lang="en-US" sz="1000" b="0" i="0" dirty="0">
                <a:solidFill>
                  <a:srgbClr val="212529"/>
                </a:solidFill>
                <a:effectLst/>
                <a:latin typeface="system-ui"/>
              </a:rPr>
              <a:t> </a:t>
            </a:r>
            <a:r>
              <a:rPr lang="en-US" sz="1000" b="0" i="0" dirty="0" err="1">
                <a:solidFill>
                  <a:srgbClr val="212529"/>
                </a:solidFill>
                <a:effectLst/>
                <a:latin typeface="system-ui"/>
              </a:rPr>
              <a:t>voluptas</a:t>
            </a:r>
            <a:r>
              <a:rPr lang="en-US" sz="1000" b="0" i="0" dirty="0">
                <a:solidFill>
                  <a:srgbClr val="212529"/>
                </a:solidFill>
                <a:effectLst/>
                <a:latin typeface="system-ui"/>
              </a:rPr>
              <a:t> </a:t>
            </a:r>
            <a:r>
              <a:rPr lang="en-US" sz="1000" b="0" i="0" dirty="0" err="1">
                <a:solidFill>
                  <a:srgbClr val="212529"/>
                </a:solidFill>
                <a:effectLst/>
                <a:latin typeface="system-ui"/>
              </a:rPr>
              <a:t>repellat</a:t>
            </a:r>
            <a:r>
              <a:rPr lang="en-US" sz="1000" b="0" i="0" dirty="0">
                <a:solidFill>
                  <a:srgbClr val="212529"/>
                </a:solidFill>
                <a:effectLst/>
                <a:latin typeface="system-ui"/>
              </a:rPr>
              <a:t> </a:t>
            </a:r>
            <a:r>
              <a:rPr lang="en-US" sz="1000" b="0" i="0" dirty="0" err="1">
                <a:solidFill>
                  <a:srgbClr val="212529"/>
                </a:solidFill>
                <a:effectLst/>
                <a:latin typeface="system-ui"/>
              </a:rPr>
              <a:t>eum</a:t>
            </a:r>
            <a:r>
              <a:rPr lang="en-US" sz="1000" b="0" i="0" dirty="0">
                <a:solidFill>
                  <a:srgbClr val="212529"/>
                </a:solidFill>
                <a:effectLst/>
                <a:latin typeface="system-ui"/>
              </a:rPr>
              <a:t> </a:t>
            </a:r>
            <a:r>
              <a:rPr lang="en-US" sz="1000" b="0" i="0" dirty="0" err="1">
                <a:solidFill>
                  <a:srgbClr val="212529"/>
                </a:solidFill>
                <a:effectLst/>
                <a:latin typeface="system-ui"/>
              </a:rPr>
              <a:t>soluta</a:t>
            </a:r>
            <a:r>
              <a:rPr lang="en-US" sz="1000" b="0" i="0" dirty="0">
                <a:solidFill>
                  <a:srgbClr val="212529"/>
                </a:solidFill>
                <a:effectLst/>
                <a:latin typeface="system-ui"/>
              </a:rPr>
              <a:t> </a:t>
            </a:r>
            <a:r>
              <a:rPr lang="en-US" sz="1000" b="0" i="0" dirty="0" err="1">
                <a:solidFill>
                  <a:srgbClr val="212529"/>
                </a:solidFill>
                <a:effectLst/>
                <a:latin typeface="system-ui"/>
              </a:rPr>
              <a:t>doloribus</a:t>
            </a:r>
            <a:r>
              <a:rPr lang="en-US" sz="1000" b="0" i="0" dirty="0">
                <a:solidFill>
                  <a:srgbClr val="212529"/>
                </a:solidFill>
                <a:effectLst/>
                <a:latin typeface="system-ui"/>
              </a:rPr>
              <a:t> ex </a:t>
            </a:r>
            <a:r>
              <a:rPr lang="en-US" sz="1000" b="0" i="0" dirty="0" err="1">
                <a:solidFill>
                  <a:srgbClr val="212529"/>
                </a:solidFill>
                <a:effectLst/>
                <a:latin typeface="system-ui"/>
              </a:rPr>
              <a:t>deleniti</a:t>
            </a:r>
            <a:r>
              <a:rPr lang="en-US" sz="1000" b="0" i="0" dirty="0">
                <a:solidFill>
                  <a:srgbClr val="212529"/>
                </a:solidFill>
                <a:effectLst/>
                <a:latin typeface="system-ui"/>
              </a:rPr>
              <a:t> </a:t>
            </a:r>
            <a:r>
              <a:rPr lang="en-US" sz="1000" b="0" i="0" dirty="0" err="1">
                <a:solidFill>
                  <a:srgbClr val="212529"/>
                </a:solidFill>
                <a:effectLst/>
                <a:latin typeface="system-ui"/>
              </a:rPr>
              <a:t>veritatis</a:t>
            </a:r>
            <a:r>
              <a:rPr lang="en-US" sz="1000" b="0" i="0" dirty="0">
                <a:solidFill>
                  <a:srgbClr val="212529"/>
                </a:solidFill>
                <a:effectLst/>
                <a:latin typeface="system-ui"/>
              </a:rPr>
              <a:t>. </a:t>
            </a:r>
            <a:r>
              <a:rPr lang="en-US" sz="1000" b="0" i="0" dirty="0" err="1">
                <a:solidFill>
                  <a:srgbClr val="212529"/>
                </a:solidFill>
                <a:effectLst/>
                <a:latin typeface="system-ui"/>
              </a:rPr>
              <a:t>Eum</a:t>
            </a:r>
            <a:r>
              <a:rPr lang="en-US" sz="1000" b="0" i="0" dirty="0">
                <a:solidFill>
                  <a:srgbClr val="212529"/>
                </a:solidFill>
                <a:effectLst/>
                <a:latin typeface="system-ui"/>
              </a:rPr>
              <a:t> nihil dolor qui </a:t>
            </a:r>
            <a:r>
              <a:rPr lang="en-US" sz="1000" b="0" i="0" dirty="0" err="1">
                <a:solidFill>
                  <a:srgbClr val="212529"/>
                </a:solidFill>
                <a:effectLst/>
                <a:latin typeface="system-ui"/>
              </a:rPr>
              <a:t>quisquam</a:t>
            </a:r>
            <a:r>
              <a:rPr lang="en-US" sz="1000" b="0" i="0" dirty="0">
                <a:solidFill>
                  <a:srgbClr val="212529"/>
                </a:solidFill>
                <a:effectLst/>
                <a:latin typeface="system-ui"/>
              </a:rPr>
              <a:t> </a:t>
            </a:r>
            <a:r>
              <a:rPr lang="en-US" sz="1000" b="0" i="0" dirty="0" err="1">
                <a:solidFill>
                  <a:srgbClr val="212529"/>
                </a:solidFill>
                <a:effectLst/>
                <a:latin typeface="system-ui"/>
              </a:rPr>
              <a:t>odio</a:t>
            </a:r>
            <a:r>
              <a:rPr lang="en-US" sz="1000" b="0" i="0" dirty="0">
                <a:solidFill>
                  <a:srgbClr val="212529"/>
                </a:solidFill>
                <a:effectLst/>
                <a:latin typeface="system-ui"/>
              </a:rPr>
              <a:t> et provident </a:t>
            </a:r>
            <a:r>
              <a:rPr lang="en-US" sz="1000" b="0" i="0" dirty="0" err="1">
                <a:solidFill>
                  <a:srgbClr val="212529"/>
                </a:solidFill>
                <a:effectLst/>
                <a:latin typeface="system-ui"/>
              </a:rPr>
              <a:t>necessitatibus</a:t>
            </a:r>
            <a:r>
              <a:rPr lang="en-US" sz="1000" b="0" i="0" dirty="0">
                <a:solidFill>
                  <a:srgbClr val="212529"/>
                </a:solidFill>
                <a:effectLst/>
                <a:latin typeface="system-ui"/>
              </a:rPr>
              <a:t>. Et </a:t>
            </a:r>
            <a:r>
              <a:rPr lang="en-US" sz="1000" b="0" i="0" dirty="0" err="1">
                <a:solidFill>
                  <a:srgbClr val="212529"/>
                </a:solidFill>
                <a:effectLst/>
                <a:latin typeface="system-ui"/>
              </a:rPr>
              <a:t>dolores</a:t>
            </a:r>
            <a:r>
              <a:rPr lang="en-US" sz="1000" b="0" i="0" dirty="0">
                <a:solidFill>
                  <a:srgbClr val="212529"/>
                </a:solidFill>
                <a:effectLst/>
                <a:latin typeface="system-ui"/>
              </a:rPr>
              <a:t> </a:t>
            </a:r>
            <a:r>
              <a:rPr lang="en-US" sz="1000" b="0" i="0" dirty="0" err="1">
                <a:solidFill>
                  <a:srgbClr val="212529"/>
                </a:solidFill>
                <a:effectLst/>
                <a:latin typeface="system-ui"/>
              </a:rPr>
              <a:t>cumque</a:t>
            </a:r>
            <a:r>
              <a:rPr lang="en-US" sz="1000" b="0" i="0" dirty="0">
                <a:solidFill>
                  <a:srgbClr val="212529"/>
                </a:solidFill>
                <a:effectLst/>
                <a:latin typeface="system-ui"/>
              </a:rPr>
              <a:t> </a:t>
            </a:r>
            <a:r>
              <a:rPr lang="en-US" sz="1000" b="0" i="0" dirty="0" err="1">
                <a:solidFill>
                  <a:srgbClr val="212529"/>
                </a:solidFill>
                <a:effectLst/>
                <a:latin typeface="system-ui"/>
              </a:rPr>
              <a:t>est</a:t>
            </a:r>
            <a:r>
              <a:rPr lang="en-US" sz="1000" b="0" i="0" dirty="0">
                <a:solidFill>
                  <a:srgbClr val="212529"/>
                </a:solidFill>
                <a:effectLst/>
                <a:latin typeface="system-ui"/>
              </a:rPr>
              <a:t> fugit </a:t>
            </a:r>
            <a:r>
              <a:rPr lang="en-US" sz="1000" b="0" i="0" dirty="0" err="1">
                <a:solidFill>
                  <a:srgbClr val="212529"/>
                </a:solidFill>
                <a:effectLst/>
                <a:latin typeface="system-ui"/>
              </a:rPr>
              <a:t>incidunt</a:t>
            </a:r>
            <a:r>
              <a:rPr lang="en-US" sz="1000" b="0" i="0" dirty="0">
                <a:solidFill>
                  <a:srgbClr val="212529"/>
                </a:solidFill>
                <a:effectLst/>
                <a:latin typeface="system-ui"/>
              </a:rPr>
              <a:t> et nobis </a:t>
            </a:r>
            <a:r>
              <a:rPr lang="en-US" sz="1000" b="0" i="0" dirty="0" err="1">
                <a:solidFill>
                  <a:srgbClr val="212529"/>
                </a:solidFill>
                <a:effectLst/>
                <a:latin typeface="system-ui"/>
              </a:rPr>
              <a:t>sequi</a:t>
            </a:r>
            <a:r>
              <a:rPr lang="en-US" sz="1000" b="0" i="0" dirty="0">
                <a:solidFill>
                  <a:srgbClr val="212529"/>
                </a:solidFill>
                <a:effectLst/>
                <a:latin typeface="system-ui"/>
              </a:rPr>
              <a:t> et </a:t>
            </a:r>
            <a:r>
              <a:rPr lang="en-US" sz="1000" b="0" i="0" dirty="0" err="1">
                <a:solidFill>
                  <a:srgbClr val="212529"/>
                </a:solidFill>
                <a:effectLst/>
                <a:latin typeface="system-ui"/>
              </a:rPr>
              <a:t>voluptatem</a:t>
            </a:r>
            <a:r>
              <a:rPr lang="en-US" sz="1000" b="0" i="0" dirty="0">
                <a:solidFill>
                  <a:srgbClr val="212529"/>
                </a:solidFill>
                <a:effectLst/>
                <a:latin typeface="system-ui"/>
              </a:rPr>
              <a:t> </a:t>
            </a:r>
            <a:r>
              <a:rPr lang="en-US" sz="1000" b="0" i="0" dirty="0" err="1">
                <a:solidFill>
                  <a:srgbClr val="212529"/>
                </a:solidFill>
                <a:effectLst/>
                <a:latin typeface="system-ui"/>
              </a:rPr>
              <a:t>officiis</a:t>
            </a:r>
            <a:r>
              <a:rPr lang="en-US" sz="1000" b="0" i="0" dirty="0">
                <a:solidFill>
                  <a:srgbClr val="212529"/>
                </a:solidFill>
                <a:effectLst/>
                <a:latin typeface="system-ui"/>
              </a:rPr>
              <a:t>! Et </a:t>
            </a:r>
            <a:r>
              <a:rPr lang="en-US" sz="1000" b="0" i="0" dirty="0" err="1">
                <a:solidFill>
                  <a:srgbClr val="212529"/>
                </a:solidFill>
                <a:effectLst/>
                <a:latin typeface="system-ui"/>
              </a:rPr>
              <a:t>voluptatem</a:t>
            </a:r>
            <a:r>
              <a:rPr lang="en-US" sz="1000" b="0" i="0" dirty="0">
                <a:solidFill>
                  <a:srgbClr val="212529"/>
                </a:solidFill>
                <a:effectLst/>
                <a:latin typeface="system-ui"/>
              </a:rPr>
              <a:t> </a:t>
            </a:r>
            <a:r>
              <a:rPr lang="en-US" sz="1000" b="0" i="0" dirty="0" err="1">
                <a:solidFill>
                  <a:srgbClr val="212529"/>
                </a:solidFill>
                <a:effectLst/>
                <a:latin typeface="system-ui"/>
              </a:rPr>
              <a:t>ducimus</a:t>
            </a:r>
            <a:r>
              <a:rPr lang="en-US" sz="1000" b="0" i="0" dirty="0">
                <a:solidFill>
                  <a:srgbClr val="212529"/>
                </a:solidFill>
                <a:effectLst/>
                <a:latin typeface="system-ui"/>
              </a:rPr>
              <a:t> et </a:t>
            </a:r>
            <a:r>
              <a:rPr lang="en-US" sz="1000" b="0" i="0" dirty="0" err="1">
                <a:solidFill>
                  <a:srgbClr val="212529"/>
                </a:solidFill>
                <a:effectLst/>
                <a:latin typeface="system-ui"/>
              </a:rPr>
              <a:t>esse</a:t>
            </a:r>
            <a:r>
              <a:rPr lang="en-US" sz="1000" b="0" i="0" dirty="0">
                <a:solidFill>
                  <a:srgbClr val="212529"/>
                </a:solidFill>
                <a:effectLst/>
                <a:latin typeface="system-ui"/>
              </a:rPr>
              <a:t> </a:t>
            </a:r>
            <a:r>
              <a:rPr lang="en-US" sz="1000" b="0" i="0" dirty="0" err="1">
                <a:solidFill>
                  <a:srgbClr val="212529"/>
                </a:solidFill>
                <a:effectLst/>
                <a:latin typeface="system-ui"/>
              </a:rPr>
              <a:t>laborum</a:t>
            </a:r>
            <a:r>
              <a:rPr lang="en-US" sz="1000" b="0" i="0" dirty="0">
                <a:solidFill>
                  <a:srgbClr val="212529"/>
                </a:solidFill>
                <a:effectLst/>
                <a:latin typeface="system-ui"/>
              </a:rPr>
              <a:t> qui </a:t>
            </a:r>
            <a:r>
              <a:rPr lang="en-US" sz="1000" b="0" i="0" dirty="0" err="1">
                <a:solidFill>
                  <a:srgbClr val="212529"/>
                </a:solidFill>
                <a:effectLst/>
                <a:latin typeface="system-ui"/>
              </a:rPr>
              <a:t>dolorem</a:t>
            </a:r>
            <a:r>
              <a:rPr lang="en-US" sz="1000" b="0" i="0" dirty="0">
                <a:solidFill>
                  <a:srgbClr val="212529"/>
                </a:solidFill>
                <a:effectLst/>
                <a:latin typeface="system-ui"/>
              </a:rPr>
              <a:t> quos </a:t>
            </a:r>
            <a:r>
              <a:rPr lang="en-US" sz="1000" b="0" i="0" dirty="0" err="1">
                <a:solidFill>
                  <a:srgbClr val="212529"/>
                </a:solidFill>
                <a:effectLst/>
                <a:latin typeface="system-ui"/>
              </a:rPr>
              <a:t>aut</a:t>
            </a:r>
            <a:r>
              <a:rPr lang="en-US" sz="1000" b="0" i="0" dirty="0">
                <a:solidFill>
                  <a:srgbClr val="212529"/>
                </a:solidFill>
                <a:effectLst/>
                <a:latin typeface="system-ui"/>
              </a:rPr>
              <a:t> </a:t>
            </a:r>
            <a:r>
              <a:rPr lang="en-US" sz="1000" b="0" i="0" dirty="0" err="1">
                <a:solidFill>
                  <a:srgbClr val="212529"/>
                </a:solidFill>
                <a:effectLst/>
                <a:latin typeface="system-ui"/>
              </a:rPr>
              <a:t>doloribus</a:t>
            </a:r>
            <a:r>
              <a:rPr lang="en-US" sz="1000" b="0" i="0" dirty="0">
                <a:solidFill>
                  <a:srgbClr val="212529"/>
                </a:solidFill>
                <a:effectLst/>
                <a:latin typeface="system-ui"/>
              </a:rPr>
              <a:t> </a:t>
            </a:r>
            <a:r>
              <a:rPr lang="en-US" sz="1000" b="0" i="0" dirty="0" err="1">
                <a:solidFill>
                  <a:srgbClr val="212529"/>
                </a:solidFill>
                <a:effectLst/>
                <a:latin typeface="system-ui"/>
              </a:rPr>
              <a:t>doloremque</a:t>
            </a:r>
            <a:endParaRPr lang="pt-BR" sz="1000" dirty="0">
              <a:latin typeface="Arial" panose="020B0604020202020204" pitchFamily="34" charset="0"/>
              <a:ea typeface="Calibri" panose="020F0502020204030204" pitchFamily="34" charset="0"/>
              <a:cs typeface="Arial" panose="020B0604020202020204" pitchFamily="34" charset="0"/>
            </a:endParaRPr>
          </a:p>
        </p:txBody>
      </p:sp>
      <p:sp>
        <p:nvSpPr>
          <p:cNvPr id="11" name="Retângulo 27">
            <a:extLst>
              <a:ext uri="{FF2B5EF4-FFF2-40B4-BE49-F238E27FC236}">
                <a16:creationId xmlns:a16="http://schemas.microsoft.com/office/drawing/2014/main" id="{56C70364-1A90-56B2-DEF6-9D4105FED1E1}"/>
              </a:ext>
            </a:extLst>
          </p:cNvPr>
          <p:cNvSpPr/>
          <p:nvPr/>
        </p:nvSpPr>
        <p:spPr>
          <a:xfrm>
            <a:off x="514350" y="6602973"/>
            <a:ext cx="2808000" cy="316800"/>
          </a:xfrm>
          <a:prstGeom prst="rect">
            <a:avLst/>
          </a:prstGeom>
          <a:solidFill>
            <a:srgbClr val="FEC491"/>
          </a:solidFill>
          <a:ln>
            <a:solidFill>
              <a:srgbClr val="FEC4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smtClean="0">
                <a:solidFill>
                  <a:schemeClr val="bg2">
                    <a:lumMod val="10000"/>
                  </a:schemeClr>
                </a:solidFill>
                <a:latin typeface="Arial" panose="020B0604020202020204" pitchFamily="34" charset="0"/>
                <a:cs typeface="Arial" panose="020B0604020202020204" pitchFamily="34" charset="0"/>
              </a:rPr>
              <a:t>PROBLEMA</a:t>
            </a:r>
            <a:endParaRPr lang="pt-BR" sz="1200" b="1" dirty="0">
              <a:solidFill>
                <a:schemeClr val="bg2">
                  <a:lumMod val="10000"/>
                </a:schemeClr>
              </a:solidFill>
              <a:latin typeface="Arial" panose="020B0604020202020204" pitchFamily="34" charset="0"/>
              <a:cs typeface="Arial" panose="020B0604020202020204" pitchFamily="34" charset="0"/>
            </a:endParaRPr>
          </a:p>
        </p:txBody>
      </p:sp>
      <p:sp>
        <p:nvSpPr>
          <p:cNvPr id="12" name="Retângulo 30">
            <a:extLst>
              <a:ext uri="{FF2B5EF4-FFF2-40B4-BE49-F238E27FC236}">
                <a16:creationId xmlns:a16="http://schemas.microsoft.com/office/drawing/2014/main" id="{C52A726B-ED58-BBAF-92E2-02AA0B829C41}"/>
              </a:ext>
            </a:extLst>
          </p:cNvPr>
          <p:cNvSpPr/>
          <p:nvPr/>
        </p:nvSpPr>
        <p:spPr>
          <a:xfrm>
            <a:off x="514350" y="6992418"/>
            <a:ext cx="2802025" cy="769441"/>
          </a:xfrm>
          <a:prstGeom prst="rect">
            <a:avLst/>
          </a:prstGeom>
        </p:spPr>
        <p:txBody>
          <a:bodyPr wrap="square">
            <a:spAutoFit/>
          </a:bodyPr>
          <a:lstStyle/>
          <a:p>
            <a:pPr algn="just"/>
            <a:r>
              <a:rPr lang="pt-BR" sz="1100" dirty="0">
                <a:solidFill>
                  <a:schemeClr val="bg2">
                    <a:lumMod val="10000"/>
                  </a:schemeClr>
                </a:solidFill>
                <a:latin typeface="Arial" panose="020B0604020202020204" pitchFamily="34" charset="0"/>
                <a:cs typeface="Arial" panose="020B0604020202020204" pitchFamily="34" charset="0"/>
              </a:rPr>
              <a:t>Et voluptatem dicta eos dolorem recusandae et magni dolor et eius magni aut autem cumque. Qui deleniti quam et sunt dolor ut fuga voluptatem.</a:t>
            </a:r>
          </a:p>
        </p:txBody>
      </p:sp>
      <p:sp>
        <p:nvSpPr>
          <p:cNvPr id="13" name="Retângulo 39">
            <a:extLst>
              <a:ext uri="{FF2B5EF4-FFF2-40B4-BE49-F238E27FC236}">
                <a16:creationId xmlns:a16="http://schemas.microsoft.com/office/drawing/2014/main" id="{2936A522-BD2E-4773-0A43-8556DAC6D432}"/>
              </a:ext>
            </a:extLst>
          </p:cNvPr>
          <p:cNvSpPr/>
          <p:nvPr/>
        </p:nvSpPr>
        <p:spPr>
          <a:xfrm>
            <a:off x="514350" y="7957190"/>
            <a:ext cx="2807676" cy="316800"/>
          </a:xfrm>
          <a:prstGeom prst="rect">
            <a:avLst/>
          </a:prstGeom>
          <a:solidFill>
            <a:srgbClr val="A1B7D0"/>
          </a:solidFill>
          <a:ln>
            <a:solidFill>
              <a:srgbClr val="A1B7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smtClean="0">
                <a:solidFill>
                  <a:schemeClr val="bg2">
                    <a:lumMod val="10000"/>
                  </a:schemeClr>
                </a:solidFill>
                <a:latin typeface="Arial" panose="020B0604020202020204" pitchFamily="34" charset="0"/>
                <a:cs typeface="Arial" panose="020B0604020202020204" pitchFamily="34" charset="0"/>
              </a:rPr>
              <a:t>SOLUÇÕES IMPLANTADAS</a:t>
            </a:r>
            <a:endParaRPr lang="pt-BR" sz="1200" b="1" dirty="0">
              <a:solidFill>
                <a:schemeClr val="bg2">
                  <a:lumMod val="10000"/>
                </a:schemeClr>
              </a:solidFill>
              <a:latin typeface="Arial" panose="020B0604020202020204" pitchFamily="34" charset="0"/>
              <a:cs typeface="Arial" panose="020B0604020202020204" pitchFamily="34" charset="0"/>
            </a:endParaRPr>
          </a:p>
        </p:txBody>
      </p:sp>
      <p:sp>
        <p:nvSpPr>
          <p:cNvPr id="14" name="Retângulo 41">
            <a:extLst>
              <a:ext uri="{FF2B5EF4-FFF2-40B4-BE49-F238E27FC236}">
                <a16:creationId xmlns:a16="http://schemas.microsoft.com/office/drawing/2014/main" id="{46C46557-F5DA-3944-2222-78833342B291}"/>
              </a:ext>
            </a:extLst>
          </p:cNvPr>
          <p:cNvSpPr/>
          <p:nvPr/>
        </p:nvSpPr>
        <p:spPr>
          <a:xfrm>
            <a:off x="514350" y="8331428"/>
            <a:ext cx="2836333" cy="1954381"/>
          </a:xfrm>
          <a:prstGeom prst="rect">
            <a:avLst/>
          </a:prstGeom>
        </p:spPr>
        <p:txBody>
          <a:bodyPr wrap="square">
            <a:spAutoFit/>
          </a:bodyPr>
          <a:lstStyle/>
          <a:p>
            <a:pPr algn="just"/>
            <a:r>
              <a:rPr lang="pt-BR" sz="1100" dirty="0">
                <a:latin typeface="Arial" panose="020B0604020202020204" pitchFamily="34" charset="0"/>
                <a:cs typeface="Arial" panose="020B0604020202020204" pitchFamily="34" charset="0"/>
              </a:rPr>
              <a:t>Et impedit dolores ab magnam ipsum sit ducimus culpa sed debitis necessitatibus. Eos fuga quibusdam eos eius nobis et cumque saepe in voluptate odit. Quo laboriosam culpa et consequatur doloribus et voluptate laboriosam qui molestiae veritatis. Et tempora sint At illum quidem eum omnis enim. </a:t>
            </a:r>
            <a:endParaRPr lang="pt-BR" sz="1100" dirty="0" smtClean="0">
              <a:latin typeface="Arial" panose="020B0604020202020204" pitchFamily="34" charset="0"/>
              <a:cs typeface="Arial" panose="020B0604020202020204" pitchFamily="34" charset="0"/>
            </a:endParaRPr>
          </a:p>
          <a:p>
            <a:pPr algn="just"/>
            <a:endParaRPr lang="pt-BR" sz="1100" dirty="0">
              <a:latin typeface="Arial" panose="020B0604020202020204" pitchFamily="34" charset="0"/>
              <a:cs typeface="Arial" panose="020B0604020202020204" pitchFamily="34" charset="0"/>
            </a:endParaRPr>
          </a:p>
          <a:p>
            <a:pPr algn="just"/>
            <a:r>
              <a:rPr lang="pt-BR" sz="1100" dirty="0">
                <a:latin typeface="Arial" panose="020B0604020202020204" pitchFamily="34" charset="0"/>
                <a:cs typeface="Arial" panose="020B0604020202020204" pitchFamily="34" charset="0"/>
              </a:rPr>
              <a:t>Non eaque minima cum numquam odio ut nobis exercitationem eos galisum</a:t>
            </a:r>
          </a:p>
        </p:txBody>
      </p:sp>
      <p:sp>
        <p:nvSpPr>
          <p:cNvPr id="15" name="Retângulo 42">
            <a:extLst>
              <a:ext uri="{FF2B5EF4-FFF2-40B4-BE49-F238E27FC236}">
                <a16:creationId xmlns:a16="http://schemas.microsoft.com/office/drawing/2014/main" id="{87D168F7-1DBA-CCE9-7A0C-DD18166C2A92}"/>
              </a:ext>
            </a:extLst>
          </p:cNvPr>
          <p:cNvSpPr/>
          <p:nvPr/>
        </p:nvSpPr>
        <p:spPr>
          <a:xfrm>
            <a:off x="3542440" y="7957190"/>
            <a:ext cx="2808000" cy="316800"/>
          </a:xfrm>
          <a:prstGeom prst="rect">
            <a:avLst/>
          </a:prstGeom>
          <a:solidFill>
            <a:srgbClr val="9AE2C6"/>
          </a:solidFill>
          <a:ln>
            <a:solidFill>
              <a:srgbClr val="9AE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smtClean="0">
                <a:solidFill>
                  <a:schemeClr val="bg2">
                    <a:lumMod val="10000"/>
                  </a:schemeClr>
                </a:solidFill>
                <a:latin typeface="Arial" panose="020B0604020202020204" pitchFamily="34" charset="0"/>
                <a:cs typeface="Arial" panose="020B0604020202020204" pitchFamily="34" charset="0"/>
              </a:rPr>
              <a:t>LIÇÕES APRENDIDAS</a:t>
            </a:r>
            <a:endParaRPr lang="pt-BR" sz="1200" b="1" dirty="0">
              <a:solidFill>
                <a:schemeClr val="bg2">
                  <a:lumMod val="10000"/>
                </a:schemeClr>
              </a:solidFill>
              <a:latin typeface="Arial" panose="020B0604020202020204" pitchFamily="34" charset="0"/>
              <a:cs typeface="Arial" panose="020B0604020202020204" pitchFamily="34" charset="0"/>
            </a:endParaRPr>
          </a:p>
        </p:txBody>
      </p:sp>
      <p:sp>
        <p:nvSpPr>
          <p:cNvPr id="16" name="Retângulo 43">
            <a:extLst>
              <a:ext uri="{FF2B5EF4-FFF2-40B4-BE49-F238E27FC236}">
                <a16:creationId xmlns:a16="http://schemas.microsoft.com/office/drawing/2014/main" id="{1E415336-3E53-4CF5-DD92-BDA356D64BDD}"/>
              </a:ext>
            </a:extLst>
          </p:cNvPr>
          <p:cNvSpPr/>
          <p:nvPr/>
        </p:nvSpPr>
        <p:spPr>
          <a:xfrm>
            <a:off x="3542440" y="8331428"/>
            <a:ext cx="2801210" cy="1785104"/>
          </a:xfrm>
          <a:prstGeom prst="rect">
            <a:avLst/>
          </a:prstGeom>
        </p:spPr>
        <p:txBody>
          <a:bodyPr wrap="square">
            <a:spAutoFit/>
          </a:bodyPr>
          <a:lstStyle/>
          <a:p>
            <a:pPr algn="just"/>
            <a:r>
              <a:rPr lang="pt-BR" sz="1100" dirty="0">
                <a:latin typeface="Arial" panose="020B0604020202020204" pitchFamily="34" charset="0"/>
                <a:cs typeface="Arial" panose="020B0604020202020204" pitchFamily="34" charset="0"/>
              </a:rPr>
              <a:t>Est libero nostrum 33 magni voluptates eos deleniti nisi et expedita adipisci. Qui odit facilis eos odit consequuntur est suscipit sint et impedit ipsum.</a:t>
            </a:r>
          </a:p>
          <a:p>
            <a:pPr algn="just"/>
            <a:endParaRPr lang="pt-BR" sz="1100" dirty="0">
              <a:latin typeface="Arial" panose="020B0604020202020204" pitchFamily="34" charset="0"/>
              <a:cs typeface="Arial" panose="020B0604020202020204" pitchFamily="34" charset="0"/>
            </a:endParaRPr>
          </a:p>
          <a:p>
            <a:pPr algn="just"/>
            <a:r>
              <a:rPr lang="pt-BR" sz="1100" dirty="0">
                <a:latin typeface="Arial" panose="020B0604020202020204" pitchFamily="34" charset="0"/>
                <a:cs typeface="Arial" panose="020B0604020202020204" pitchFamily="34" charset="0"/>
              </a:rPr>
              <a:t>Eos minima laudantium eos aspernatur magnam cum delectus quam non expedita inventore. Sed distinctio consequatur ut perspiciatis consequuntur a nulla iusto a dicta recusandae et debitis</a:t>
            </a:r>
          </a:p>
        </p:txBody>
      </p:sp>
      <p:sp>
        <p:nvSpPr>
          <p:cNvPr id="17" name="Retângulo 44">
            <a:extLst>
              <a:ext uri="{FF2B5EF4-FFF2-40B4-BE49-F238E27FC236}">
                <a16:creationId xmlns:a16="http://schemas.microsoft.com/office/drawing/2014/main" id="{781B24F4-D0BD-80EE-D957-AF383069DAB3}"/>
              </a:ext>
            </a:extLst>
          </p:cNvPr>
          <p:cNvSpPr/>
          <p:nvPr/>
        </p:nvSpPr>
        <p:spPr>
          <a:xfrm>
            <a:off x="3542440" y="3462760"/>
            <a:ext cx="2808000" cy="4324261"/>
          </a:xfrm>
          <a:prstGeom prst="rect">
            <a:avLst/>
          </a:prstGeom>
        </p:spPr>
        <p:txBody>
          <a:bodyPr wrap="square">
            <a:spAutoFit/>
          </a:bodyPr>
          <a:lstStyle/>
          <a:p>
            <a:pPr algn="just"/>
            <a:r>
              <a:rPr lang="en-US" sz="1100" dirty="0">
                <a:latin typeface="Arial" panose="020B0604020202020204" pitchFamily="34" charset="0"/>
                <a:cs typeface="Arial" panose="020B0604020202020204" pitchFamily="34" charset="0"/>
              </a:rPr>
              <a:t>In </a:t>
            </a:r>
            <a:r>
              <a:rPr lang="en-US" sz="1100" dirty="0" err="1">
                <a:latin typeface="Arial" panose="020B0604020202020204" pitchFamily="34" charset="0"/>
                <a:cs typeface="Arial" panose="020B0604020202020204" pitchFamily="34" charset="0"/>
              </a:rPr>
              <a:t>sequi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incidunt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inventore</a:t>
            </a:r>
            <a:r>
              <a:rPr lang="en-US" sz="1100" dirty="0">
                <a:latin typeface="Arial" panose="020B0604020202020204" pitchFamily="34" charset="0"/>
                <a:cs typeface="Arial" panose="020B0604020202020204" pitchFamily="34" charset="0"/>
              </a:rPr>
              <a:t> provident </a:t>
            </a:r>
            <a:r>
              <a:rPr lang="en-US" sz="1100" dirty="0" err="1">
                <a:latin typeface="Arial" panose="020B0604020202020204" pitchFamily="34" charset="0"/>
                <a:cs typeface="Arial" panose="020B0604020202020204" pitchFamily="34" charset="0"/>
              </a:rPr>
              <a:t>eos</a:t>
            </a:r>
            <a:r>
              <a:rPr lang="en-US" sz="1100" dirty="0">
                <a:latin typeface="Arial" panose="020B0604020202020204" pitchFamily="34" charset="0"/>
                <a:cs typeface="Arial" panose="020B0604020202020204" pitchFamily="34" charset="0"/>
              </a:rPr>
              <a:t> dolor </a:t>
            </a:r>
            <a:r>
              <a:rPr lang="en-US" sz="1100" dirty="0" err="1">
                <a:latin typeface="Arial" panose="020B0604020202020204" pitchFamily="34" charset="0"/>
                <a:cs typeface="Arial" panose="020B0604020202020204" pitchFamily="34" charset="0"/>
              </a:rPr>
              <a:t>totam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temporibus</a:t>
            </a:r>
            <a:r>
              <a:rPr lang="en-US" sz="1100" dirty="0">
                <a:latin typeface="Arial" panose="020B0604020202020204" pitchFamily="34" charset="0"/>
                <a:cs typeface="Arial" panose="020B0604020202020204" pitchFamily="34" charset="0"/>
              </a:rPr>
              <a:t> dolor et </a:t>
            </a:r>
            <a:r>
              <a:rPr lang="en-US" sz="1100" dirty="0" err="1">
                <a:latin typeface="Arial" panose="020B0604020202020204" pitchFamily="34" charset="0"/>
                <a:cs typeface="Arial" panose="020B0604020202020204" pitchFamily="34" charset="0"/>
              </a:rPr>
              <a:t>consequatur</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esse</a:t>
            </a:r>
            <a:r>
              <a:rPr lang="en-US" sz="1100" dirty="0">
                <a:latin typeface="Arial" panose="020B0604020202020204" pitchFamily="34" charset="0"/>
                <a:cs typeface="Arial" panose="020B0604020202020204" pitchFamily="34" charset="0"/>
              </a:rPr>
              <a:t> et rerum </a:t>
            </a:r>
            <a:r>
              <a:rPr lang="en-US" sz="1100" dirty="0" err="1">
                <a:latin typeface="Arial" panose="020B0604020202020204" pitchFamily="34" charset="0"/>
                <a:cs typeface="Arial" panose="020B0604020202020204" pitchFamily="34" charset="0"/>
              </a:rPr>
              <a:t>repellendus</a:t>
            </a:r>
            <a:r>
              <a:rPr lang="en-US" sz="1100" dirty="0">
                <a:latin typeface="Arial" panose="020B0604020202020204" pitchFamily="34" charset="0"/>
                <a:cs typeface="Arial" panose="020B0604020202020204" pitchFamily="34" charset="0"/>
              </a:rPr>
              <a:t> quo </a:t>
            </a:r>
            <a:r>
              <a:rPr lang="en-US" sz="1100" dirty="0" err="1">
                <a:latin typeface="Arial" panose="020B0604020202020204" pitchFamily="34" charset="0"/>
                <a:cs typeface="Arial" panose="020B0604020202020204" pitchFamily="34" charset="0"/>
              </a:rPr>
              <a:t>obcaecati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obcaecati</a:t>
            </a:r>
            <a:r>
              <a:rPr lang="en-US" sz="1100" dirty="0">
                <a:latin typeface="Arial" panose="020B0604020202020204" pitchFamily="34" charset="0"/>
                <a:cs typeface="Arial" panose="020B0604020202020204" pitchFamily="34" charset="0"/>
              </a:rPr>
              <a:t>. Sit </a:t>
            </a:r>
            <a:r>
              <a:rPr lang="en-US" sz="1100" dirty="0" err="1">
                <a:latin typeface="Arial" panose="020B0604020202020204" pitchFamily="34" charset="0"/>
                <a:cs typeface="Arial" panose="020B0604020202020204" pitchFamily="34" charset="0"/>
              </a:rPr>
              <a:t>natus</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enim</a:t>
            </a:r>
            <a:r>
              <a:rPr lang="en-US" sz="1100" dirty="0">
                <a:latin typeface="Arial" panose="020B0604020202020204" pitchFamily="34" charset="0"/>
                <a:cs typeface="Arial" panose="020B0604020202020204" pitchFamily="34" charset="0"/>
              </a:rPr>
              <a:t> sed </a:t>
            </a:r>
            <a:r>
              <a:rPr lang="en-US" sz="1100" dirty="0" err="1">
                <a:latin typeface="Arial" panose="020B0604020202020204" pitchFamily="34" charset="0"/>
                <a:cs typeface="Arial" panose="020B0604020202020204" pitchFamily="34" charset="0"/>
              </a:rPr>
              <a:t>deleniti</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voluptatibus</a:t>
            </a:r>
            <a:r>
              <a:rPr lang="en-US" sz="1100" dirty="0">
                <a:latin typeface="Arial" panose="020B0604020202020204" pitchFamily="34" charset="0"/>
                <a:cs typeface="Arial" panose="020B0604020202020204" pitchFamily="34" charset="0"/>
              </a:rPr>
              <a:t> et </a:t>
            </a:r>
            <a:r>
              <a:rPr lang="en-US" sz="1100" dirty="0" err="1">
                <a:latin typeface="Arial" panose="020B0604020202020204" pitchFamily="34" charset="0"/>
                <a:cs typeface="Arial" panose="020B0604020202020204" pitchFamily="34" charset="0"/>
              </a:rPr>
              <a:t>quibusdam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necessitatibus</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esse</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iure</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consequuntur</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esse</a:t>
            </a:r>
            <a:r>
              <a:rPr lang="en-US" sz="1100" dirty="0">
                <a:latin typeface="Arial" panose="020B0604020202020204" pitchFamily="34" charset="0"/>
                <a:cs typeface="Arial" panose="020B0604020202020204" pitchFamily="34" charset="0"/>
              </a:rPr>
              <a:t>. Hic dolor quae </a:t>
            </a:r>
            <a:r>
              <a:rPr lang="en-US" sz="1100" dirty="0" err="1">
                <a:latin typeface="Arial" panose="020B0604020202020204" pitchFamily="34" charset="0"/>
                <a:cs typeface="Arial" panose="020B0604020202020204" pitchFamily="34" charset="0"/>
              </a:rPr>
              <a:t>aut</a:t>
            </a:r>
            <a:r>
              <a:rPr lang="en-US" sz="1100" dirty="0">
                <a:latin typeface="Arial" panose="020B0604020202020204" pitchFamily="34" charset="0"/>
                <a:cs typeface="Arial" panose="020B0604020202020204" pitchFamily="34" charset="0"/>
              </a:rPr>
              <a:t> nisi </a:t>
            </a:r>
            <a:r>
              <a:rPr lang="en-US" sz="1100" dirty="0" err="1">
                <a:latin typeface="Arial" panose="020B0604020202020204" pitchFamily="34" charset="0"/>
                <a:cs typeface="Arial" panose="020B0604020202020204" pitchFamily="34" charset="0"/>
              </a:rPr>
              <a:t>soluta</a:t>
            </a:r>
            <a:r>
              <a:rPr lang="en-US" sz="1100" dirty="0">
                <a:latin typeface="Arial" panose="020B0604020202020204" pitchFamily="34" charset="0"/>
                <a:cs typeface="Arial" panose="020B0604020202020204" pitchFamily="34" charset="0"/>
              </a:rPr>
              <a:t> sit </a:t>
            </a:r>
            <a:r>
              <a:rPr lang="en-US" sz="1100" dirty="0" err="1">
                <a:latin typeface="Arial" panose="020B0604020202020204" pitchFamily="34" charset="0"/>
                <a:cs typeface="Arial" panose="020B0604020202020204" pitchFamily="34" charset="0"/>
              </a:rPr>
              <a:t>architecto</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vero</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nam</a:t>
            </a:r>
            <a:r>
              <a:rPr lang="en-US" sz="1100" dirty="0">
                <a:latin typeface="Arial" panose="020B0604020202020204" pitchFamily="34" charset="0"/>
                <a:cs typeface="Arial" panose="020B0604020202020204" pitchFamily="34" charset="0"/>
              </a:rPr>
              <a:t> eius culpa 33 </a:t>
            </a:r>
            <a:r>
              <a:rPr lang="en-US" sz="1100" dirty="0" err="1">
                <a:latin typeface="Arial" panose="020B0604020202020204" pitchFamily="34" charset="0"/>
                <a:cs typeface="Arial" panose="020B0604020202020204" pitchFamily="34" charset="0"/>
              </a:rPr>
              <a:t>laborum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cumque</a:t>
            </a:r>
            <a:r>
              <a:rPr lang="en-US" sz="1100" dirty="0">
                <a:latin typeface="Arial" panose="020B0604020202020204" pitchFamily="34" charset="0"/>
                <a:cs typeface="Arial" panose="020B0604020202020204" pitchFamily="34" charset="0"/>
              </a:rPr>
              <a:t> et </a:t>
            </a:r>
            <a:r>
              <a:rPr lang="en-US" sz="1100" dirty="0" err="1">
                <a:latin typeface="Arial" panose="020B0604020202020204" pitchFamily="34" charset="0"/>
                <a:cs typeface="Arial" panose="020B0604020202020204" pitchFamily="34" charset="0"/>
              </a:rPr>
              <a:t>vero</a:t>
            </a:r>
            <a:r>
              <a:rPr lang="en-US" sz="1100" dirty="0">
                <a:latin typeface="Arial" panose="020B0604020202020204" pitchFamily="34" charset="0"/>
                <a:cs typeface="Arial" panose="020B0604020202020204" pitchFamily="34" charset="0"/>
              </a:rPr>
              <a:t> tempore</a:t>
            </a:r>
            <a:r>
              <a:rPr lang="en-US" sz="1100" dirty="0" smtClean="0">
                <a:latin typeface="Arial" panose="020B0604020202020204" pitchFamily="34" charset="0"/>
                <a:cs typeface="Arial" panose="020B0604020202020204" pitchFamily="34" charset="0"/>
              </a:rPr>
              <a:t>.</a:t>
            </a:r>
          </a:p>
          <a:p>
            <a:pPr algn="just"/>
            <a:endParaRPr lang="en-US" sz="1100" dirty="0">
              <a:latin typeface="Arial" panose="020B0604020202020204" pitchFamily="34" charset="0"/>
              <a:cs typeface="Arial" panose="020B0604020202020204" pitchFamily="34" charset="0"/>
            </a:endParaRPr>
          </a:p>
          <a:p>
            <a:pPr algn="just"/>
            <a:r>
              <a:rPr lang="en-US" sz="1100" dirty="0">
                <a:latin typeface="Arial" panose="020B0604020202020204" pitchFamily="34" charset="0"/>
                <a:cs typeface="Arial" panose="020B0604020202020204" pitchFamily="34" charset="0"/>
              </a:rPr>
              <a:t>Ut autem alias </a:t>
            </a:r>
            <a:r>
              <a:rPr lang="en-US" sz="1100" dirty="0" err="1">
                <a:latin typeface="Arial" panose="020B0604020202020204" pitchFamily="34" charset="0"/>
                <a:cs typeface="Arial" panose="020B0604020202020204" pitchFamily="34" charset="0"/>
              </a:rPr>
              <a:t>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recusandae</a:t>
            </a:r>
            <a:r>
              <a:rPr lang="en-US" sz="1100" dirty="0">
                <a:latin typeface="Arial" panose="020B0604020202020204" pitchFamily="34" charset="0"/>
                <a:cs typeface="Arial" panose="020B0604020202020204" pitchFamily="34" charset="0"/>
              </a:rPr>
              <a:t> fugit </a:t>
            </a:r>
            <a:r>
              <a:rPr lang="en-US" sz="1100" dirty="0" err="1">
                <a:latin typeface="Arial" panose="020B0604020202020204" pitchFamily="34" charset="0"/>
                <a:cs typeface="Arial" panose="020B0604020202020204" pitchFamily="34" charset="0"/>
              </a:rPr>
              <a:t>ea</a:t>
            </a:r>
            <a:r>
              <a:rPr lang="en-US" sz="1100" dirty="0">
                <a:latin typeface="Arial" panose="020B0604020202020204" pitchFamily="34" charset="0"/>
                <a:cs typeface="Arial" panose="020B0604020202020204" pitchFamily="34" charset="0"/>
              </a:rPr>
              <a:t> corporis </a:t>
            </a:r>
            <a:r>
              <a:rPr lang="en-US" sz="1100" dirty="0" err="1">
                <a:latin typeface="Arial" panose="020B0604020202020204" pitchFamily="34" charset="0"/>
                <a:cs typeface="Arial" panose="020B0604020202020204" pitchFamily="34" charset="0"/>
              </a:rPr>
              <a:t>quas</a:t>
            </a:r>
            <a:r>
              <a:rPr lang="en-US" sz="1100" dirty="0">
                <a:latin typeface="Arial" panose="020B0604020202020204" pitchFamily="34" charset="0"/>
                <a:cs typeface="Arial" panose="020B0604020202020204" pitchFamily="34" charset="0"/>
              </a:rPr>
              <a:t> qui </a:t>
            </a:r>
            <a:r>
              <a:rPr lang="en-US" sz="1100" dirty="0" err="1">
                <a:latin typeface="Arial" panose="020B0604020202020204" pitchFamily="34" charset="0"/>
                <a:cs typeface="Arial" panose="020B0604020202020204" pitchFamily="34" charset="0"/>
              </a:rPr>
              <a:t>veniam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quia</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aut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numquam</a:t>
            </a:r>
            <a:r>
              <a:rPr lang="en-US" sz="1100" dirty="0">
                <a:latin typeface="Arial" panose="020B0604020202020204" pitchFamily="34" charset="0"/>
                <a:cs typeface="Arial" panose="020B0604020202020204" pitchFamily="34" charset="0"/>
              </a:rPr>
              <a:t> rerum vel </a:t>
            </a:r>
            <a:r>
              <a:rPr lang="en-US" sz="1100" dirty="0" err="1">
                <a:latin typeface="Arial" panose="020B0604020202020204" pitchFamily="34" charset="0"/>
                <a:cs typeface="Arial" panose="020B0604020202020204" pitchFamily="34" charset="0"/>
              </a:rPr>
              <a:t>voluptatum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magnam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rerum autem. Et </a:t>
            </a:r>
            <a:r>
              <a:rPr lang="en-US" sz="1100" dirty="0" err="1">
                <a:latin typeface="Arial" panose="020B0604020202020204" pitchFamily="34" charset="0"/>
                <a:cs typeface="Arial" panose="020B0604020202020204" pitchFamily="34" charset="0"/>
              </a:rPr>
              <a:t>voluptatibus</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laudantium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incidunt</a:t>
            </a:r>
            <a:r>
              <a:rPr lang="en-US" sz="1100" dirty="0">
                <a:latin typeface="Arial" panose="020B0604020202020204" pitchFamily="34" charset="0"/>
                <a:cs typeface="Arial" panose="020B0604020202020204" pitchFamily="34" charset="0"/>
              </a:rPr>
              <a:t> delectus </a:t>
            </a:r>
            <a:r>
              <a:rPr lang="en-US" sz="1100" dirty="0" err="1">
                <a:latin typeface="Arial" panose="020B0604020202020204" pitchFamily="34" charset="0"/>
                <a:cs typeface="Arial" panose="020B0604020202020204" pitchFamily="34" charset="0"/>
              </a:rPr>
              <a:t>aut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velit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aliquam</a:t>
            </a:r>
            <a:r>
              <a:rPr lang="en-US" sz="1100" dirty="0">
                <a:latin typeface="Arial" panose="020B0604020202020204" pitchFamily="34" charset="0"/>
                <a:cs typeface="Arial" panose="020B0604020202020204" pitchFamily="34" charset="0"/>
              </a:rPr>
              <a:t> hic </a:t>
            </a:r>
            <a:r>
              <a:rPr lang="en-US" sz="1100" dirty="0" err="1">
                <a:latin typeface="Arial" panose="020B0604020202020204" pitchFamily="34" charset="0"/>
                <a:cs typeface="Arial" panose="020B0604020202020204" pitchFamily="34" charset="0"/>
              </a:rPr>
              <a:t>fugiat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fugiat</a:t>
            </a:r>
            <a:r>
              <a:rPr lang="en-US" sz="1100" dirty="0" smtClean="0">
                <a:latin typeface="Arial" panose="020B0604020202020204" pitchFamily="34" charset="0"/>
                <a:cs typeface="Arial" panose="020B0604020202020204" pitchFamily="34" charset="0"/>
              </a:rPr>
              <a:t>.</a:t>
            </a:r>
          </a:p>
          <a:p>
            <a:pPr algn="just"/>
            <a:endParaRPr lang="en-US" sz="1100" dirty="0">
              <a:latin typeface="Arial" panose="020B0604020202020204" pitchFamily="34" charset="0"/>
              <a:cs typeface="Arial" panose="020B0604020202020204" pitchFamily="34" charset="0"/>
            </a:endParaRPr>
          </a:p>
          <a:p>
            <a:pPr algn="just"/>
            <a:r>
              <a:rPr lang="en-US" sz="1100" dirty="0">
                <a:latin typeface="Arial" panose="020B0604020202020204" pitchFamily="34" charset="0"/>
                <a:cs typeface="Arial" panose="020B0604020202020204" pitchFamily="34" charset="0"/>
              </a:rPr>
              <a:t>Id autem </a:t>
            </a:r>
            <a:r>
              <a:rPr lang="en-US" sz="1100" dirty="0" err="1">
                <a:latin typeface="Arial" panose="020B0604020202020204" pitchFamily="34" charset="0"/>
                <a:cs typeface="Arial" panose="020B0604020202020204" pitchFamily="34" charset="0"/>
              </a:rPr>
              <a:t>esse</a:t>
            </a:r>
            <a:r>
              <a:rPr lang="en-US" sz="1100" dirty="0">
                <a:latin typeface="Arial" panose="020B0604020202020204" pitchFamily="34" charset="0"/>
                <a:cs typeface="Arial" panose="020B0604020202020204" pitchFamily="34" charset="0"/>
              </a:rPr>
              <a:t> sit </a:t>
            </a:r>
            <a:r>
              <a:rPr lang="en-US" sz="1100" dirty="0" err="1">
                <a:latin typeface="Arial" panose="020B0604020202020204" pitchFamily="34" charset="0"/>
                <a:cs typeface="Arial" panose="020B0604020202020204" pitchFamily="34" charset="0"/>
              </a:rPr>
              <a:t>natus</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officiis</a:t>
            </a:r>
            <a:r>
              <a:rPr lang="en-US" sz="1100" dirty="0">
                <a:latin typeface="Arial" panose="020B0604020202020204" pitchFamily="34" charset="0"/>
                <a:cs typeface="Arial" panose="020B0604020202020204" pitchFamily="34" charset="0"/>
              </a:rPr>
              <a:t> qui </a:t>
            </a:r>
            <a:r>
              <a:rPr lang="en-US" sz="1100" dirty="0" err="1">
                <a:latin typeface="Arial" panose="020B0604020202020204" pitchFamily="34" charset="0"/>
                <a:cs typeface="Arial" panose="020B0604020202020204" pitchFamily="34" charset="0"/>
              </a:rPr>
              <a:t>harum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obcaecati</a:t>
            </a:r>
            <a:r>
              <a:rPr lang="en-US" sz="1100" dirty="0">
                <a:latin typeface="Arial" panose="020B0604020202020204" pitchFamily="34" charset="0"/>
                <a:cs typeface="Arial" panose="020B0604020202020204" pitchFamily="34" charset="0"/>
              </a:rPr>
              <a:t> et </a:t>
            </a:r>
            <a:r>
              <a:rPr lang="en-US" sz="1100" dirty="0" err="1">
                <a:latin typeface="Arial" panose="020B0604020202020204" pitchFamily="34" charset="0"/>
                <a:cs typeface="Arial" panose="020B0604020202020204" pitchFamily="34" charset="0"/>
              </a:rPr>
              <a:t>molestiae</a:t>
            </a:r>
            <a:r>
              <a:rPr lang="en-US" sz="1100" dirty="0">
                <a:latin typeface="Arial" panose="020B0604020202020204" pitchFamily="34" charset="0"/>
                <a:cs typeface="Arial" panose="020B0604020202020204" pitchFamily="34" charset="0"/>
              </a:rPr>
              <a:t> beatae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eius rerum </a:t>
            </a:r>
            <a:r>
              <a:rPr lang="en-US" sz="1100" dirty="0" err="1">
                <a:latin typeface="Arial" panose="020B0604020202020204" pitchFamily="34" charset="0"/>
                <a:cs typeface="Arial" panose="020B0604020202020204" pitchFamily="34" charset="0"/>
              </a:rPr>
              <a:t>est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voluptatem</a:t>
            </a:r>
            <a:r>
              <a:rPr lang="en-US" sz="1100" dirty="0">
                <a:latin typeface="Arial" panose="020B0604020202020204" pitchFamily="34" charset="0"/>
                <a:cs typeface="Arial" panose="020B0604020202020204" pitchFamily="34" charset="0"/>
              </a:rPr>
              <a:t> autem </a:t>
            </a:r>
            <a:r>
              <a:rPr lang="en-US" sz="1100" dirty="0" err="1">
                <a:latin typeface="Arial" panose="020B0604020202020204" pitchFamily="34" charset="0"/>
                <a:cs typeface="Arial" panose="020B0604020202020204" pitchFamily="34" charset="0"/>
              </a:rPr>
              <a:t>ut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architecto</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aliquam</a:t>
            </a:r>
            <a:r>
              <a:rPr lang="en-US" sz="1100" dirty="0">
                <a:latin typeface="Arial" panose="020B0604020202020204" pitchFamily="34" charset="0"/>
                <a:cs typeface="Arial" panose="020B0604020202020204" pitchFamily="34" charset="0"/>
              </a:rPr>
              <a:t>. Et </a:t>
            </a:r>
            <a:r>
              <a:rPr lang="en-US" sz="1100" dirty="0" err="1">
                <a:latin typeface="Arial" panose="020B0604020202020204" pitchFamily="34" charset="0"/>
                <a:cs typeface="Arial" panose="020B0604020202020204" pitchFamily="34" charset="0"/>
              </a:rPr>
              <a:t>nesciunt</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quia</a:t>
            </a:r>
            <a:r>
              <a:rPr lang="en-US" sz="1100" dirty="0">
                <a:latin typeface="Arial" panose="020B0604020202020204" pitchFamily="34" charset="0"/>
                <a:cs typeface="Arial" panose="020B0604020202020204" pitchFamily="34" charset="0"/>
              </a:rPr>
              <a:t> et nemo corporis quo </a:t>
            </a:r>
            <a:r>
              <a:rPr lang="en-US" sz="1100" dirty="0" err="1">
                <a:latin typeface="Arial" panose="020B0604020202020204" pitchFamily="34" charset="0"/>
                <a:cs typeface="Arial" panose="020B0604020202020204" pitchFamily="34" charset="0"/>
              </a:rPr>
              <a:t>esse</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placeat</a:t>
            </a:r>
            <a:r>
              <a:rPr lang="en-US" sz="1100" dirty="0">
                <a:latin typeface="Arial" panose="020B0604020202020204" pitchFamily="34" charset="0"/>
                <a:cs typeface="Arial" panose="020B0604020202020204" pitchFamily="34" charset="0"/>
              </a:rPr>
              <a:t> non </a:t>
            </a:r>
            <a:r>
              <a:rPr lang="en-US" sz="1100" dirty="0" err="1">
                <a:latin typeface="Arial" panose="020B0604020202020204" pitchFamily="34" charset="0"/>
                <a:cs typeface="Arial" panose="020B0604020202020204" pitchFamily="34" charset="0"/>
              </a:rPr>
              <a:t>consequuntur</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corrupti</a:t>
            </a:r>
            <a:r>
              <a:rPr lang="en-US" sz="1100" dirty="0">
                <a:latin typeface="Arial" panose="020B0604020202020204" pitchFamily="34" charset="0"/>
                <a:cs typeface="Arial" panose="020B0604020202020204" pitchFamily="34" charset="0"/>
              </a:rPr>
              <a:t>. Et rerum </a:t>
            </a:r>
            <a:r>
              <a:rPr lang="en-US" sz="1100" dirty="0" err="1">
                <a:latin typeface="Arial" panose="020B0604020202020204" pitchFamily="34" charset="0"/>
                <a:cs typeface="Arial" panose="020B0604020202020204" pitchFamily="34" charset="0"/>
              </a:rPr>
              <a:t>tempora</a:t>
            </a:r>
            <a:r>
              <a:rPr lang="en-US" sz="1100" dirty="0">
                <a:latin typeface="Arial" panose="020B0604020202020204" pitchFamily="34" charset="0"/>
                <a:cs typeface="Arial" panose="020B0604020202020204" pitchFamily="34" charset="0"/>
              </a:rPr>
              <a:t> sit </a:t>
            </a:r>
            <a:r>
              <a:rPr lang="en-US" sz="1100" dirty="0" err="1">
                <a:latin typeface="Arial" panose="020B0604020202020204" pitchFamily="34" charset="0"/>
                <a:cs typeface="Arial" panose="020B0604020202020204" pitchFamily="34" charset="0"/>
              </a:rPr>
              <a:t>itaque</a:t>
            </a:r>
            <a:r>
              <a:rPr lang="en-US" sz="1100" dirty="0">
                <a:latin typeface="Arial" panose="020B0604020202020204" pitchFamily="34" charset="0"/>
                <a:cs typeface="Arial" panose="020B0604020202020204" pitchFamily="34" charset="0"/>
              </a:rPr>
              <a:t> eius </a:t>
            </a:r>
            <a:r>
              <a:rPr lang="en-US" sz="1100" dirty="0" err="1">
                <a:latin typeface="Arial" panose="020B0604020202020204" pitchFamily="34" charset="0"/>
                <a:cs typeface="Arial" panose="020B0604020202020204" pitchFamily="34" charset="0"/>
              </a:rPr>
              <a:t>eum</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sint</a:t>
            </a:r>
            <a:r>
              <a:rPr lang="en-US" sz="1100" dirty="0">
                <a:latin typeface="Arial" panose="020B0604020202020204" pitchFamily="34" charset="0"/>
                <a:cs typeface="Arial" panose="020B0604020202020204" pitchFamily="34" charset="0"/>
              </a:rPr>
              <a:t> dolore id </a:t>
            </a:r>
            <a:r>
              <a:rPr lang="en-US" sz="1100" dirty="0" err="1">
                <a:latin typeface="Arial" panose="020B0604020202020204" pitchFamily="34" charset="0"/>
                <a:cs typeface="Arial" panose="020B0604020202020204" pitchFamily="34" charset="0"/>
              </a:rPr>
              <a:t>vero</a:t>
            </a:r>
            <a:r>
              <a:rPr lang="en-US" sz="1100" dirty="0">
                <a:latin typeface="Arial" panose="020B0604020202020204" pitchFamily="34" charset="0"/>
                <a:cs typeface="Arial" panose="020B0604020202020204" pitchFamily="34" charset="0"/>
              </a:rPr>
              <a:t>.</a:t>
            </a:r>
          </a:p>
        </p:txBody>
      </p:sp>
      <p:sp>
        <p:nvSpPr>
          <p:cNvPr id="18" name="Retângulo 45">
            <a:extLst>
              <a:ext uri="{FF2B5EF4-FFF2-40B4-BE49-F238E27FC236}">
                <a16:creationId xmlns:a16="http://schemas.microsoft.com/office/drawing/2014/main" id="{933B7B7D-A9DE-7CCD-4A5B-5F90BDDCD702}"/>
              </a:ext>
            </a:extLst>
          </p:cNvPr>
          <p:cNvSpPr/>
          <p:nvPr/>
        </p:nvSpPr>
        <p:spPr>
          <a:xfrm>
            <a:off x="3542440" y="3076292"/>
            <a:ext cx="2808000" cy="318298"/>
          </a:xfrm>
          <a:prstGeom prst="rect">
            <a:avLst/>
          </a:prstGeom>
          <a:solidFill>
            <a:srgbClr val="75DBD7"/>
          </a:solidFill>
          <a:ln>
            <a:solidFill>
              <a:srgbClr val="75DB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b="1" dirty="0" smtClean="0">
                <a:solidFill>
                  <a:schemeClr val="bg2">
                    <a:lumMod val="10000"/>
                  </a:schemeClr>
                </a:solidFill>
                <a:latin typeface="Arial" panose="020B0604020202020204" pitchFamily="34" charset="0"/>
                <a:cs typeface="Arial" panose="020B0604020202020204" pitchFamily="34" charset="0"/>
              </a:rPr>
              <a:t>RESULTADOS</a:t>
            </a:r>
            <a:endParaRPr lang="pt-BR" sz="1200" b="1"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8039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TotalTime>
  <Words>449</Words>
  <Application>Microsoft Office PowerPoint</Application>
  <PresentationFormat>Widescreen</PresentationFormat>
  <Paragraphs>27</Paragraphs>
  <Slides>1</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vt:i4>
      </vt:variant>
    </vt:vector>
  </HeadingPairs>
  <TitlesOfParts>
    <vt:vector size="7" baseType="lpstr">
      <vt:lpstr>Arial</vt:lpstr>
      <vt:lpstr>Calibri</vt:lpstr>
      <vt:lpstr>Calibri Light</vt:lpstr>
      <vt:lpstr>system-ui</vt:lpstr>
      <vt:lpstr>WenQuanYi Micro Hei</vt:lpstr>
      <vt:lpstr>Tema do Office</vt:lpstr>
      <vt:lpstr>TÍTULO DO TRABALHO (MÁXIMO 15 PALAVRAS)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do Trabalho (fonte: Arial | tam: 28)</dc:title>
  <dc:creator>Usuário do Windows</dc:creator>
  <cp:lastModifiedBy>Usuário do Windows</cp:lastModifiedBy>
  <cp:revision>6</cp:revision>
  <dcterms:created xsi:type="dcterms:W3CDTF">2026-08-06T20:07:12Z</dcterms:created>
  <dcterms:modified xsi:type="dcterms:W3CDTF">2026-08-06T20:56:24Z</dcterms:modified>
</cp:coreProperties>
</file>